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57" r:id="rId2"/>
  </p:sldMasterIdLst>
  <p:notesMasterIdLst>
    <p:notesMasterId r:id="rId22"/>
  </p:notesMasterIdLst>
  <p:handoutMasterIdLst>
    <p:handoutMasterId r:id="rId23"/>
  </p:handoutMasterIdLst>
  <p:sldIdLst>
    <p:sldId id="391" r:id="rId3"/>
    <p:sldId id="414" r:id="rId4"/>
    <p:sldId id="412" r:id="rId5"/>
    <p:sldId id="431" r:id="rId6"/>
    <p:sldId id="413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7" r:id="rId19"/>
    <p:sldId id="429" r:id="rId20"/>
    <p:sldId id="430" r:id="rId2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0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0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0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0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0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-10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-10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-10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-10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72">
          <p15:clr>
            <a:srgbClr val="A4A3A4"/>
          </p15:clr>
        </p15:guide>
        <p15:guide id="2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06060"/>
    <a:srgbClr val="737373"/>
    <a:srgbClr val="AA2626"/>
    <a:srgbClr val="FF9C00"/>
    <a:srgbClr val="FFC900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971" autoAdjust="0"/>
    <p:restoredTop sz="75445" autoAdjust="0"/>
  </p:normalViewPr>
  <p:slideViewPr>
    <p:cSldViewPr snapToGrid="0">
      <p:cViewPr varScale="1">
        <p:scale>
          <a:sx n="150" d="100"/>
          <a:sy n="150" d="100"/>
        </p:scale>
        <p:origin x="1164" y="120"/>
      </p:cViewPr>
      <p:guideLst>
        <p:guide orient="horz" pos="1572"/>
        <p:guide pos="5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6ABA93-EA18-49D7-A7FC-EEB48BC1B63B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90EEAACA-33A4-40B1-94E4-9CE4B1753164}">
      <dgm:prSet phldrT="[Text]"/>
      <dgm:spPr/>
      <dgm:t>
        <a:bodyPr/>
        <a:lstStyle/>
        <a:p>
          <a:r>
            <a:rPr lang="en-US" dirty="0"/>
            <a:t>Technical Analysis</a:t>
          </a:r>
        </a:p>
      </dgm:t>
    </dgm:pt>
    <dgm:pt modelId="{588A2A11-C0A9-4B2A-8BBB-64ACA361F62E}" type="parTrans" cxnId="{CAB93DD8-1B22-4AE1-9F74-3B59B9093A95}">
      <dgm:prSet/>
      <dgm:spPr/>
      <dgm:t>
        <a:bodyPr/>
        <a:lstStyle/>
        <a:p>
          <a:endParaRPr lang="en-US"/>
        </a:p>
      </dgm:t>
    </dgm:pt>
    <dgm:pt modelId="{AA3A1787-A945-4B18-8ACB-6AC186D435BC}" type="sibTrans" cxnId="{CAB93DD8-1B22-4AE1-9F74-3B59B9093A95}">
      <dgm:prSet/>
      <dgm:spPr/>
      <dgm:t>
        <a:bodyPr/>
        <a:lstStyle/>
        <a:p>
          <a:endParaRPr lang="en-US"/>
        </a:p>
      </dgm:t>
    </dgm:pt>
    <dgm:pt modelId="{720FC636-29F3-4DF0-916B-7E0187F2128D}">
      <dgm:prSet phldrT="[Text]"/>
      <dgm:spPr/>
      <dgm:t>
        <a:bodyPr/>
        <a:lstStyle/>
        <a:p>
          <a:r>
            <a:rPr lang="en-US" dirty="0"/>
            <a:t>Product Engineering</a:t>
          </a:r>
        </a:p>
      </dgm:t>
    </dgm:pt>
    <dgm:pt modelId="{5B26B494-6564-4AA5-B27E-15AC445311FD}" type="parTrans" cxnId="{18BF5BC3-3464-4E61-81F0-CA962D285EFA}">
      <dgm:prSet/>
      <dgm:spPr/>
      <dgm:t>
        <a:bodyPr/>
        <a:lstStyle/>
        <a:p>
          <a:endParaRPr lang="en-US"/>
        </a:p>
      </dgm:t>
    </dgm:pt>
    <dgm:pt modelId="{0943BADC-C814-42D1-A7A1-5B5D171D87BC}" type="sibTrans" cxnId="{18BF5BC3-3464-4E61-81F0-CA962D285EFA}">
      <dgm:prSet/>
      <dgm:spPr/>
      <dgm:t>
        <a:bodyPr/>
        <a:lstStyle/>
        <a:p>
          <a:endParaRPr lang="en-US"/>
        </a:p>
      </dgm:t>
    </dgm:pt>
    <dgm:pt modelId="{1ECA92B1-0DB3-4BEB-8696-03C3EE0631F3}">
      <dgm:prSet phldrT="[Text]"/>
      <dgm:spPr/>
      <dgm:t>
        <a:bodyPr/>
        <a:lstStyle/>
        <a:p>
          <a:r>
            <a:rPr lang="en-US" dirty="0"/>
            <a:t>Product Development</a:t>
          </a:r>
        </a:p>
      </dgm:t>
    </dgm:pt>
    <dgm:pt modelId="{E2891E0C-9815-44B3-9E42-CDD7126AA70D}" type="parTrans" cxnId="{606BC2EB-3BC0-47D2-A7DF-219F5E3B3894}">
      <dgm:prSet/>
      <dgm:spPr/>
      <dgm:t>
        <a:bodyPr/>
        <a:lstStyle/>
        <a:p>
          <a:endParaRPr lang="en-US"/>
        </a:p>
      </dgm:t>
    </dgm:pt>
    <dgm:pt modelId="{AC2A63AA-018C-4F5E-86AA-7AFE747D3DFB}" type="sibTrans" cxnId="{606BC2EB-3BC0-47D2-A7DF-219F5E3B3894}">
      <dgm:prSet/>
      <dgm:spPr/>
      <dgm:t>
        <a:bodyPr/>
        <a:lstStyle/>
        <a:p>
          <a:endParaRPr lang="en-US"/>
        </a:p>
      </dgm:t>
    </dgm:pt>
    <dgm:pt modelId="{2AEE1375-F208-44D4-80B8-566F9B86EDE7}">
      <dgm:prSet phldrT="[Text]"/>
      <dgm:spPr/>
      <dgm:t>
        <a:bodyPr/>
        <a:lstStyle/>
        <a:p>
          <a:r>
            <a:rPr lang="en-US" dirty="0"/>
            <a:t>Engineering Leadership</a:t>
          </a:r>
        </a:p>
      </dgm:t>
    </dgm:pt>
    <dgm:pt modelId="{951DDE8E-5497-4649-98DF-D45CECDCD157}" type="parTrans" cxnId="{AC79B7BC-EEED-4B19-A23C-83BE4250A3EF}">
      <dgm:prSet/>
      <dgm:spPr/>
      <dgm:t>
        <a:bodyPr/>
        <a:lstStyle/>
        <a:p>
          <a:endParaRPr lang="en-US"/>
        </a:p>
      </dgm:t>
    </dgm:pt>
    <dgm:pt modelId="{8C6544BA-6DED-4DAC-AB2F-CB5C7978C459}" type="sibTrans" cxnId="{AC79B7BC-EEED-4B19-A23C-83BE4250A3EF}">
      <dgm:prSet/>
      <dgm:spPr/>
      <dgm:t>
        <a:bodyPr/>
        <a:lstStyle/>
        <a:p>
          <a:endParaRPr lang="en-US"/>
        </a:p>
      </dgm:t>
    </dgm:pt>
    <dgm:pt modelId="{B80FD5E8-B335-4C4B-BB49-ED6D31CEF7C6}" type="pres">
      <dgm:prSet presAssocID="{646ABA93-EA18-49D7-A7FC-EEB48BC1B63B}" presName="arrowDiagram" presStyleCnt="0">
        <dgm:presLayoutVars>
          <dgm:chMax val="5"/>
          <dgm:dir/>
          <dgm:resizeHandles val="exact"/>
        </dgm:presLayoutVars>
      </dgm:prSet>
      <dgm:spPr/>
    </dgm:pt>
    <dgm:pt modelId="{9A0E10F9-29E7-4FCC-8318-340E1892AEED}" type="pres">
      <dgm:prSet presAssocID="{646ABA93-EA18-49D7-A7FC-EEB48BC1B63B}" presName="arrow" presStyleLbl="bgShp" presStyleIdx="0" presStyleCnt="1" custScaleX="62734" custScaleY="61219" custLinFactNeighborX="-3371" custLinFactNeighborY="9765"/>
      <dgm:spPr/>
    </dgm:pt>
    <dgm:pt modelId="{5B3CC896-F3BA-4FE7-870A-723EAE0F0914}" type="pres">
      <dgm:prSet presAssocID="{646ABA93-EA18-49D7-A7FC-EEB48BC1B63B}" presName="arrowDiagram4" presStyleCnt="0"/>
      <dgm:spPr/>
    </dgm:pt>
    <dgm:pt modelId="{B2D1CA73-00F8-475D-B1BF-149A5E8AD3D1}" type="pres">
      <dgm:prSet presAssocID="{90EEAACA-33A4-40B1-94E4-9CE4B1753164}" presName="bullet4a" presStyleLbl="node1" presStyleIdx="0" presStyleCnt="4"/>
      <dgm:spPr/>
    </dgm:pt>
    <dgm:pt modelId="{FF7611C5-E3C4-4F26-9F18-798B267DE9F5}" type="pres">
      <dgm:prSet presAssocID="{90EEAACA-33A4-40B1-94E4-9CE4B1753164}" presName="textBox4a" presStyleLbl="revTx" presStyleIdx="0" presStyleCnt="4">
        <dgm:presLayoutVars>
          <dgm:bulletEnabled val="1"/>
        </dgm:presLayoutVars>
      </dgm:prSet>
      <dgm:spPr/>
    </dgm:pt>
    <dgm:pt modelId="{EBF87DA1-A5B1-4B6D-84C5-5037ED77584E}" type="pres">
      <dgm:prSet presAssocID="{720FC636-29F3-4DF0-916B-7E0187F2128D}" presName="bullet4b" presStyleLbl="node1" presStyleIdx="1" presStyleCnt="4"/>
      <dgm:spPr/>
    </dgm:pt>
    <dgm:pt modelId="{4BA7C0BC-4E68-46E3-A346-E191C1D80A10}" type="pres">
      <dgm:prSet presAssocID="{720FC636-29F3-4DF0-916B-7E0187F2128D}" presName="textBox4b" presStyleLbl="revTx" presStyleIdx="1" presStyleCnt="4">
        <dgm:presLayoutVars>
          <dgm:bulletEnabled val="1"/>
        </dgm:presLayoutVars>
      </dgm:prSet>
      <dgm:spPr/>
    </dgm:pt>
    <dgm:pt modelId="{F54C74D6-0662-4F82-8533-7301FF98ADA6}" type="pres">
      <dgm:prSet presAssocID="{1ECA92B1-0DB3-4BEB-8696-03C3EE0631F3}" presName="bullet4c" presStyleLbl="node1" presStyleIdx="2" presStyleCnt="4"/>
      <dgm:spPr/>
    </dgm:pt>
    <dgm:pt modelId="{7E5D60DA-A508-4D5E-A863-10EC429EB76D}" type="pres">
      <dgm:prSet presAssocID="{1ECA92B1-0DB3-4BEB-8696-03C3EE0631F3}" presName="textBox4c" presStyleLbl="revTx" presStyleIdx="2" presStyleCnt="4">
        <dgm:presLayoutVars>
          <dgm:bulletEnabled val="1"/>
        </dgm:presLayoutVars>
      </dgm:prSet>
      <dgm:spPr/>
    </dgm:pt>
    <dgm:pt modelId="{77B52350-8524-4B0A-B5E5-EB8842BA20EE}" type="pres">
      <dgm:prSet presAssocID="{2AEE1375-F208-44D4-80B8-566F9B86EDE7}" presName="bullet4d" presStyleLbl="node1" presStyleIdx="3" presStyleCnt="4"/>
      <dgm:spPr/>
    </dgm:pt>
    <dgm:pt modelId="{73235C73-2948-40FE-94BB-CD3C01678C15}" type="pres">
      <dgm:prSet presAssocID="{2AEE1375-F208-44D4-80B8-566F9B86EDE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A0EF9E5B-D27B-4C64-834C-19BFF37FD29D}" type="presOf" srcId="{1ECA92B1-0DB3-4BEB-8696-03C3EE0631F3}" destId="{7E5D60DA-A508-4D5E-A863-10EC429EB76D}" srcOrd="0" destOrd="0" presId="urn:microsoft.com/office/officeart/2005/8/layout/arrow2"/>
    <dgm:cxn modelId="{6FD0FF8B-C83C-4556-A616-9FDB170079A6}" type="presOf" srcId="{2AEE1375-F208-44D4-80B8-566F9B86EDE7}" destId="{73235C73-2948-40FE-94BB-CD3C01678C15}" srcOrd="0" destOrd="0" presId="urn:microsoft.com/office/officeart/2005/8/layout/arrow2"/>
    <dgm:cxn modelId="{3408F5B4-6028-4B47-9FB4-C73D4B13AC5D}" type="presOf" srcId="{720FC636-29F3-4DF0-916B-7E0187F2128D}" destId="{4BA7C0BC-4E68-46E3-A346-E191C1D80A10}" srcOrd="0" destOrd="0" presId="urn:microsoft.com/office/officeart/2005/8/layout/arrow2"/>
    <dgm:cxn modelId="{AC79B7BC-EEED-4B19-A23C-83BE4250A3EF}" srcId="{646ABA93-EA18-49D7-A7FC-EEB48BC1B63B}" destId="{2AEE1375-F208-44D4-80B8-566F9B86EDE7}" srcOrd="3" destOrd="0" parTransId="{951DDE8E-5497-4649-98DF-D45CECDCD157}" sibTransId="{8C6544BA-6DED-4DAC-AB2F-CB5C7978C459}"/>
    <dgm:cxn modelId="{18BF5BC3-3464-4E61-81F0-CA962D285EFA}" srcId="{646ABA93-EA18-49D7-A7FC-EEB48BC1B63B}" destId="{720FC636-29F3-4DF0-916B-7E0187F2128D}" srcOrd="1" destOrd="0" parTransId="{5B26B494-6564-4AA5-B27E-15AC445311FD}" sibTransId="{0943BADC-C814-42D1-A7A1-5B5D171D87BC}"/>
    <dgm:cxn modelId="{CAB93DD8-1B22-4AE1-9F74-3B59B9093A95}" srcId="{646ABA93-EA18-49D7-A7FC-EEB48BC1B63B}" destId="{90EEAACA-33A4-40B1-94E4-9CE4B1753164}" srcOrd="0" destOrd="0" parTransId="{588A2A11-C0A9-4B2A-8BBB-64ACA361F62E}" sibTransId="{AA3A1787-A945-4B18-8ACB-6AC186D435BC}"/>
    <dgm:cxn modelId="{606BC2EB-3BC0-47D2-A7DF-219F5E3B3894}" srcId="{646ABA93-EA18-49D7-A7FC-EEB48BC1B63B}" destId="{1ECA92B1-0DB3-4BEB-8696-03C3EE0631F3}" srcOrd="2" destOrd="0" parTransId="{E2891E0C-9815-44B3-9E42-CDD7126AA70D}" sibTransId="{AC2A63AA-018C-4F5E-86AA-7AFE747D3DFB}"/>
    <dgm:cxn modelId="{ABF3BBEC-8F7F-427E-9CF5-E04CB03D9821}" type="presOf" srcId="{90EEAACA-33A4-40B1-94E4-9CE4B1753164}" destId="{FF7611C5-E3C4-4F26-9F18-798B267DE9F5}" srcOrd="0" destOrd="0" presId="urn:microsoft.com/office/officeart/2005/8/layout/arrow2"/>
    <dgm:cxn modelId="{51D940FF-6A24-4E17-892C-F6923375C33E}" type="presOf" srcId="{646ABA93-EA18-49D7-A7FC-EEB48BC1B63B}" destId="{B80FD5E8-B335-4C4B-BB49-ED6D31CEF7C6}" srcOrd="0" destOrd="0" presId="urn:microsoft.com/office/officeart/2005/8/layout/arrow2"/>
    <dgm:cxn modelId="{73604AAD-5DDC-4CB3-80A5-28D6250DD90B}" type="presParOf" srcId="{B80FD5E8-B335-4C4B-BB49-ED6D31CEF7C6}" destId="{9A0E10F9-29E7-4FCC-8318-340E1892AEED}" srcOrd="0" destOrd="0" presId="urn:microsoft.com/office/officeart/2005/8/layout/arrow2"/>
    <dgm:cxn modelId="{7B9DBCA2-C50B-4228-94D5-9A04177E5C12}" type="presParOf" srcId="{B80FD5E8-B335-4C4B-BB49-ED6D31CEF7C6}" destId="{5B3CC896-F3BA-4FE7-870A-723EAE0F0914}" srcOrd="1" destOrd="0" presId="urn:microsoft.com/office/officeart/2005/8/layout/arrow2"/>
    <dgm:cxn modelId="{E5BF8B5C-81C5-4DCB-B0B1-F51098008C3C}" type="presParOf" srcId="{5B3CC896-F3BA-4FE7-870A-723EAE0F0914}" destId="{B2D1CA73-00F8-475D-B1BF-149A5E8AD3D1}" srcOrd="0" destOrd="0" presId="urn:microsoft.com/office/officeart/2005/8/layout/arrow2"/>
    <dgm:cxn modelId="{6DC8B8C4-C1D5-4613-B510-C2D0D3F10782}" type="presParOf" srcId="{5B3CC896-F3BA-4FE7-870A-723EAE0F0914}" destId="{FF7611C5-E3C4-4F26-9F18-798B267DE9F5}" srcOrd="1" destOrd="0" presId="urn:microsoft.com/office/officeart/2005/8/layout/arrow2"/>
    <dgm:cxn modelId="{647297A0-83C5-4A96-9283-EDF804312A90}" type="presParOf" srcId="{5B3CC896-F3BA-4FE7-870A-723EAE0F0914}" destId="{EBF87DA1-A5B1-4B6D-84C5-5037ED77584E}" srcOrd="2" destOrd="0" presId="urn:microsoft.com/office/officeart/2005/8/layout/arrow2"/>
    <dgm:cxn modelId="{07129555-9DD7-4D60-8416-7CA69B4BCF8B}" type="presParOf" srcId="{5B3CC896-F3BA-4FE7-870A-723EAE0F0914}" destId="{4BA7C0BC-4E68-46E3-A346-E191C1D80A10}" srcOrd="3" destOrd="0" presId="urn:microsoft.com/office/officeart/2005/8/layout/arrow2"/>
    <dgm:cxn modelId="{327A7B40-E89D-4D3E-A1EA-FCEF37FD9F00}" type="presParOf" srcId="{5B3CC896-F3BA-4FE7-870A-723EAE0F0914}" destId="{F54C74D6-0662-4F82-8533-7301FF98ADA6}" srcOrd="4" destOrd="0" presId="urn:microsoft.com/office/officeart/2005/8/layout/arrow2"/>
    <dgm:cxn modelId="{1300C6F5-79D1-4F75-9ADF-A8F5E8C0C995}" type="presParOf" srcId="{5B3CC896-F3BA-4FE7-870A-723EAE0F0914}" destId="{7E5D60DA-A508-4D5E-A863-10EC429EB76D}" srcOrd="5" destOrd="0" presId="urn:microsoft.com/office/officeart/2005/8/layout/arrow2"/>
    <dgm:cxn modelId="{B265AAF4-6A94-4491-BEB5-32C008306AE5}" type="presParOf" srcId="{5B3CC896-F3BA-4FE7-870A-723EAE0F0914}" destId="{77B52350-8524-4B0A-B5E5-EB8842BA20EE}" srcOrd="6" destOrd="0" presId="urn:microsoft.com/office/officeart/2005/8/layout/arrow2"/>
    <dgm:cxn modelId="{3E98F5B8-7990-41E2-AC81-2E9CA3A532FA}" type="presParOf" srcId="{5B3CC896-F3BA-4FE7-870A-723EAE0F0914}" destId="{73235C73-2948-40FE-94BB-CD3C01678C1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5188D5-E7C3-4293-A134-48D9AC3AC9F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5FCBD8A-CB3E-4E5F-AF4C-61613C1A5996}">
      <dgm:prSet phldrT="[Text]"/>
      <dgm:spPr/>
      <dgm:t>
        <a:bodyPr/>
        <a:lstStyle/>
        <a:p>
          <a:r>
            <a:rPr lang="en-US" dirty="0"/>
            <a:t>Thin Film Delamination</a:t>
          </a:r>
        </a:p>
      </dgm:t>
    </dgm:pt>
    <dgm:pt modelId="{4ABABD6D-A7EB-4EB2-B5D2-6DCBCCD8D789}" type="parTrans" cxnId="{3224EC8B-ED00-4B11-910F-D7B8688AA8FC}">
      <dgm:prSet/>
      <dgm:spPr/>
      <dgm:t>
        <a:bodyPr/>
        <a:lstStyle/>
        <a:p>
          <a:endParaRPr lang="en-US"/>
        </a:p>
      </dgm:t>
    </dgm:pt>
    <dgm:pt modelId="{6B88DBED-5586-4DB0-A723-878680410DB4}" type="sibTrans" cxnId="{3224EC8B-ED00-4B11-910F-D7B8688AA8FC}">
      <dgm:prSet/>
      <dgm:spPr/>
      <dgm:t>
        <a:bodyPr/>
        <a:lstStyle/>
        <a:p>
          <a:endParaRPr lang="en-US"/>
        </a:p>
      </dgm:t>
    </dgm:pt>
    <dgm:pt modelId="{5D9FF51F-F721-4D4E-BCDD-AAC531B0131B}">
      <dgm:prSet phldrT="[Text]"/>
      <dgm:spPr/>
      <dgm:t>
        <a:bodyPr/>
        <a:lstStyle/>
        <a:p>
          <a:r>
            <a:rPr lang="en-US" dirty="0"/>
            <a:t>Finite Element Analysis </a:t>
          </a:r>
        </a:p>
        <a:p>
          <a:r>
            <a:rPr lang="en-US" dirty="0"/>
            <a:t>Thermal Cycling &amp; Moisture Susceptibility</a:t>
          </a:r>
        </a:p>
        <a:p>
          <a:r>
            <a:rPr lang="en-US" dirty="0"/>
            <a:t>Chip and Package </a:t>
          </a:r>
          <a:r>
            <a:rPr lang="en-US"/>
            <a:t>Level Reliabil</a:t>
          </a:r>
          <a:endParaRPr lang="en-US" dirty="0"/>
        </a:p>
      </dgm:t>
    </dgm:pt>
    <dgm:pt modelId="{256DCD11-0CBE-4B0E-AE1E-C64F08CFF391}" type="parTrans" cxnId="{EF930F90-D982-4613-AD2A-8AF9D91C5072}">
      <dgm:prSet/>
      <dgm:spPr/>
      <dgm:t>
        <a:bodyPr/>
        <a:lstStyle/>
        <a:p>
          <a:endParaRPr lang="en-US"/>
        </a:p>
      </dgm:t>
    </dgm:pt>
    <dgm:pt modelId="{D189FD01-88B7-426C-A1C3-D5FBF0209429}" type="sibTrans" cxnId="{EF930F90-D982-4613-AD2A-8AF9D91C5072}">
      <dgm:prSet/>
      <dgm:spPr/>
      <dgm:t>
        <a:bodyPr/>
        <a:lstStyle/>
        <a:p>
          <a:endParaRPr lang="en-US"/>
        </a:p>
      </dgm:t>
    </dgm:pt>
    <dgm:pt modelId="{50D994BD-A3C5-4AE8-A648-F525C755E379}">
      <dgm:prSet phldrT="[Text]"/>
      <dgm:spPr/>
      <dgm:t>
        <a:bodyPr/>
        <a:lstStyle/>
        <a:p>
          <a:r>
            <a:rPr lang="en-US" dirty="0"/>
            <a:t>Powertrain Modules (Engine Control)	</a:t>
          </a:r>
        </a:p>
      </dgm:t>
    </dgm:pt>
    <dgm:pt modelId="{9EE26CF3-A78A-4C23-B53D-18E840FC53DD}" type="parTrans" cxnId="{61BC18C6-1D51-407B-A2BD-C7A0E47C2C0B}">
      <dgm:prSet/>
      <dgm:spPr/>
      <dgm:t>
        <a:bodyPr/>
        <a:lstStyle/>
        <a:p>
          <a:endParaRPr lang="en-US"/>
        </a:p>
      </dgm:t>
    </dgm:pt>
    <dgm:pt modelId="{7D6B5D1E-79B2-428B-B86C-F6BA01648494}" type="sibTrans" cxnId="{61BC18C6-1D51-407B-A2BD-C7A0E47C2C0B}">
      <dgm:prSet/>
      <dgm:spPr/>
      <dgm:t>
        <a:bodyPr/>
        <a:lstStyle/>
        <a:p>
          <a:endParaRPr lang="en-US"/>
        </a:p>
      </dgm:t>
    </dgm:pt>
    <dgm:pt modelId="{70867B01-6065-4A79-B7F2-C87C59D7B0D7}">
      <dgm:prSet phldrT="[Text]"/>
      <dgm:spPr/>
      <dgm:t>
        <a:bodyPr/>
        <a:lstStyle/>
        <a:p>
          <a:r>
            <a:rPr lang="en-US" dirty="0"/>
            <a:t>Technology Development</a:t>
          </a:r>
        </a:p>
        <a:p>
          <a:r>
            <a:rPr lang="en-US" dirty="0"/>
            <a:t>(Flip Chips, Rubber Pedestals)</a:t>
          </a:r>
        </a:p>
        <a:p>
          <a:r>
            <a:rPr lang="en-US" dirty="0"/>
            <a:t>Design Tools</a:t>
          </a:r>
        </a:p>
        <a:p>
          <a:r>
            <a:rPr lang="en-US" dirty="0"/>
            <a:t>Design Guidelines</a:t>
          </a:r>
        </a:p>
        <a:p>
          <a:r>
            <a:rPr lang="en-US" dirty="0"/>
            <a:t>DFV (Design for Vibration)</a:t>
          </a:r>
        </a:p>
        <a:p>
          <a:r>
            <a:rPr lang="en-US" dirty="0"/>
            <a:t>Design for Reliability</a:t>
          </a:r>
        </a:p>
        <a:p>
          <a:endParaRPr lang="en-US" dirty="0"/>
        </a:p>
      </dgm:t>
    </dgm:pt>
    <dgm:pt modelId="{EC955BA2-9704-4242-9012-7344414E251F}" type="parTrans" cxnId="{432F6B41-B845-4536-8B45-DF2C77E80041}">
      <dgm:prSet/>
      <dgm:spPr/>
      <dgm:t>
        <a:bodyPr/>
        <a:lstStyle/>
        <a:p>
          <a:endParaRPr lang="en-US"/>
        </a:p>
      </dgm:t>
    </dgm:pt>
    <dgm:pt modelId="{B645AE26-DF93-456E-AAA3-266F66A1E122}" type="sibTrans" cxnId="{432F6B41-B845-4536-8B45-DF2C77E80041}">
      <dgm:prSet/>
      <dgm:spPr/>
      <dgm:t>
        <a:bodyPr/>
        <a:lstStyle/>
        <a:p>
          <a:endParaRPr lang="en-US"/>
        </a:p>
      </dgm:t>
    </dgm:pt>
    <dgm:pt modelId="{C71BEAA6-128F-4786-875E-F9E6C4789BE7}">
      <dgm:prSet phldrT="[Text]"/>
      <dgm:spPr/>
      <dgm:t>
        <a:bodyPr/>
        <a:lstStyle/>
        <a:p>
          <a:r>
            <a:rPr lang="en-US" dirty="0"/>
            <a:t>Active Safety &amp; Audio Systems (Radios, Telematics)</a:t>
          </a:r>
        </a:p>
      </dgm:t>
    </dgm:pt>
    <dgm:pt modelId="{AA5CBAFC-B138-4618-AE1A-587DCB9DD5F6}" type="parTrans" cxnId="{2DB32EC7-61EA-409A-BCC5-8C28053C944D}">
      <dgm:prSet/>
      <dgm:spPr/>
      <dgm:t>
        <a:bodyPr/>
        <a:lstStyle/>
        <a:p>
          <a:endParaRPr lang="en-US"/>
        </a:p>
      </dgm:t>
    </dgm:pt>
    <dgm:pt modelId="{EB1F17B8-420A-4A29-9A23-456B59CA7825}" type="sibTrans" cxnId="{2DB32EC7-61EA-409A-BCC5-8C28053C944D}">
      <dgm:prSet/>
      <dgm:spPr/>
      <dgm:t>
        <a:bodyPr/>
        <a:lstStyle/>
        <a:p>
          <a:endParaRPr lang="en-US"/>
        </a:p>
      </dgm:t>
    </dgm:pt>
    <dgm:pt modelId="{EE1F9E99-E545-4D8F-951A-669CF4AB0207}">
      <dgm:prSet phldrT="[Text]"/>
      <dgm:spPr/>
      <dgm:t>
        <a:bodyPr/>
        <a:lstStyle/>
        <a:p>
          <a:r>
            <a:rPr lang="en-US" dirty="0" err="1"/>
            <a:t>Wirebonds</a:t>
          </a:r>
          <a:endParaRPr lang="en-US" dirty="0"/>
        </a:p>
        <a:p>
          <a:r>
            <a:rPr lang="en-US" dirty="0"/>
            <a:t>Glass-Filled Plastics</a:t>
          </a:r>
        </a:p>
        <a:p>
          <a:r>
            <a:rPr lang="en-US" dirty="0"/>
            <a:t>Design for Manufacturability</a:t>
          </a:r>
        </a:p>
        <a:p>
          <a:r>
            <a:rPr lang="en-US" dirty="0"/>
            <a:t>Design for Thermal Cycling</a:t>
          </a:r>
        </a:p>
        <a:p>
          <a:r>
            <a:rPr lang="en-US" dirty="0"/>
            <a:t>System Level Bracket Design for Vibration</a:t>
          </a:r>
        </a:p>
        <a:p>
          <a:endParaRPr lang="en-US" dirty="0"/>
        </a:p>
      </dgm:t>
    </dgm:pt>
    <dgm:pt modelId="{19A44437-F5B7-4FA7-B0F3-A85BC46A62A4}" type="parTrans" cxnId="{A49BFF84-62BC-4708-B027-240B8DEEE519}">
      <dgm:prSet/>
      <dgm:spPr/>
      <dgm:t>
        <a:bodyPr/>
        <a:lstStyle/>
        <a:p>
          <a:endParaRPr lang="en-US"/>
        </a:p>
      </dgm:t>
    </dgm:pt>
    <dgm:pt modelId="{C3E434F7-D5E3-49AF-8453-48CAF75F633A}" type="sibTrans" cxnId="{A49BFF84-62BC-4708-B027-240B8DEEE519}">
      <dgm:prSet/>
      <dgm:spPr/>
      <dgm:t>
        <a:bodyPr/>
        <a:lstStyle/>
        <a:p>
          <a:endParaRPr lang="en-US"/>
        </a:p>
      </dgm:t>
    </dgm:pt>
    <dgm:pt modelId="{8B0909DD-52BB-445D-80BF-6BD87AC710C8}">
      <dgm:prSet phldrT="[Text]"/>
      <dgm:spPr/>
      <dgm:t>
        <a:bodyPr/>
        <a:lstStyle/>
        <a:p>
          <a:r>
            <a:rPr lang="en-US" dirty="0"/>
            <a:t>Power Electronics</a:t>
          </a:r>
        </a:p>
      </dgm:t>
    </dgm:pt>
    <dgm:pt modelId="{DFDF6487-93B4-497E-AF58-249F8C12C744}" type="parTrans" cxnId="{E969B909-9CB4-48E2-915A-0FD060F72363}">
      <dgm:prSet/>
      <dgm:spPr/>
      <dgm:t>
        <a:bodyPr/>
        <a:lstStyle/>
        <a:p>
          <a:endParaRPr lang="en-US"/>
        </a:p>
      </dgm:t>
    </dgm:pt>
    <dgm:pt modelId="{E268EC45-D771-474F-93DD-0E9D940182A1}" type="sibTrans" cxnId="{E969B909-9CB4-48E2-915A-0FD060F72363}">
      <dgm:prSet/>
      <dgm:spPr/>
      <dgm:t>
        <a:bodyPr/>
        <a:lstStyle/>
        <a:p>
          <a:endParaRPr lang="en-US"/>
        </a:p>
      </dgm:t>
    </dgm:pt>
    <dgm:pt modelId="{97A98694-AB78-427C-AD92-D7EA2E9D53BE}">
      <dgm:prSet phldrT="[Text]"/>
      <dgm:spPr/>
      <dgm:t>
        <a:bodyPr/>
        <a:lstStyle/>
        <a:p>
          <a:r>
            <a:rPr lang="en-US" dirty="0"/>
            <a:t>Inverters and Battery Storage</a:t>
          </a:r>
        </a:p>
      </dgm:t>
    </dgm:pt>
    <dgm:pt modelId="{C74647A3-DB13-484F-90DE-DF9EA11B7855}" type="parTrans" cxnId="{FE5EF1B6-618C-40E9-8E3C-B27EBA6558C0}">
      <dgm:prSet/>
      <dgm:spPr/>
      <dgm:t>
        <a:bodyPr/>
        <a:lstStyle/>
        <a:p>
          <a:endParaRPr lang="en-US"/>
        </a:p>
      </dgm:t>
    </dgm:pt>
    <dgm:pt modelId="{3EE3AA9C-E421-4345-B2A8-B9CF199B56E0}" type="sibTrans" cxnId="{FE5EF1B6-618C-40E9-8E3C-B27EBA6558C0}">
      <dgm:prSet/>
      <dgm:spPr/>
      <dgm:t>
        <a:bodyPr/>
        <a:lstStyle/>
        <a:p>
          <a:endParaRPr lang="en-US"/>
        </a:p>
      </dgm:t>
    </dgm:pt>
    <dgm:pt modelId="{0348C05C-1705-4D84-97BB-39ACA717C697}">
      <dgm:prSet phldrT="[Text]"/>
      <dgm:spPr/>
      <dgm:t>
        <a:bodyPr/>
        <a:lstStyle/>
        <a:p>
          <a:r>
            <a:rPr lang="en-US" dirty="0"/>
            <a:t>Design for Cost</a:t>
          </a:r>
        </a:p>
      </dgm:t>
    </dgm:pt>
    <dgm:pt modelId="{CFF17804-2C01-461A-9E49-887C2512C6EE}" type="parTrans" cxnId="{BD43F120-0291-48CA-9C39-173C8951BC45}">
      <dgm:prSet/>
      <dgm:spPr/>
      <dgm:t>
        <a:bodyPr/>
        <a:lstStyle/>
        <a:p>
          <a:endParaRPr lang="en-US"/>
        </a:p>
      </dgm:t>
    </dgm:pt>
    <dgm:pt modelId="{22A5EA01-6D6F-469D-B8FE-4B74913F5B50}" type="sibTrans" cxnId="{BD43F120-0291-48CA-9C39-173C8951BC45}">
      <dgm:prSet/>
      <dgm:spPr/>
      <dgm:t>
        <a:bodyPr/>
        <a:lstStyle/>
        <a:p>
          <a:endParaRPr lang="en-US"/>
        </a:p>
      </dgm:t>
    </dgm:pt>
    <dgm:pt modelId="{5122E3BD-1EEE-426D-96BF-10054CDE2262}">
      <dgm:prSet phldrT="[Text]"/>
      <dgm:spPr/>
      <dgm:t>
        <a:bodyPr/>
        <a:lstStyle/>
        <a:p>
          <a:r>
            <a:rPr lang="en-US" dirty="0"/>
            <a:t>Liquid Cooling</a:t>
          </a:r>
        </a:p>
      </dgm:t>
    </dgm:pt>
    <dgm:pt modelId="{ED1E5018-ED30-4DBD-8B2C-40C96EDC5A82}" type="parTrans" cxnId="{BDD59624-9C43-4A29-9109-C65540584E63}">
      <dgm:prSet/>
      <dgm:spPr/>
      <dgm:t>
        <a:bodyPr/>
        <a:lstStyle/>
        <a:p>
          <a:endParaRPr lang="en-US"/>
        </a:p>
      </dgm:t>
    </dgm:pt>
    <dgm:pt modelId="{4E7010E7-2296-4646-98FF-BE3ED83D153F}" type="sibTrans" cxnId="{BDD59624-9C43-4A29-9109-C65540584E63}">
      <dgm:prSet/>
      <dgm:spPr/>
      <dgm:t>
        <a:bodyPr/>
        <a:lstStyle/>
        <a:p>
          <a:endParaRPr lang="en-US"/>
        </a:p>
      </dgm:t>
    </dgm:pt>
    <dgm:pt modelId="{3AF1698F-1EA8-4FE8-BC74-ECE8ACCE375F}">
      <dgm:prSet phldrT="[Text]"/>
      <dgm:spPr/>
      <dgm:t>
        <a:bodyPr/>
        <a:lstStyle/>
        <a:p>
          <a:r>
            <a:rPr lang="en-US" dirty="0"/>
            <a:t>Thermal Interface Materials</a:t>
          </a:r>
        </a:p>
      </dgm:t>
    </dgm:pt>
    <dgm:pt modelId="{94A635A0-CE0D-4207-B2EF-A5CA073DE4E3}" type="parTrans" cxnId="{264AA3F9-33D3-4BDF-8112-C4CDF0BC90FB}">
      <dgm:prSet/>
      <dgm:spPr/>
      <dgm:t>
        <a:bodyPr/>
        <a:lstStyle/>
        <a:p>
          <a:endParaRPr lang="en-US"/>
        </a:p>
      </dgm:t>
    </dgm:pt>
    <dgm:pt modelId="{CB143DB0-7283-4B21-B6DA-6C61DD97D558}" type="sibTrans" cxnId="{264AA3F9-33D3-4BDF-8112-C4CDF0BC90FB}">
      <dgm:prSet/>
      <dgm:spPr/>
      <dgm:t>
        <a:bodyPr/>
        <a:lstStyle/>
        <a:p>
          <a:endParaRPr lang="en-US"/>
        </a:p>
      </dgm:t>
    </dgm:pt>
    <dgm:pt modelId="{77908027-8152-4FA4-B13E-0B4454A0A3DA}">
      <dgm:prSet phldrT="[Text]"/>
      <dgm:spPr/>
      <dgm:t>
        <a:bodyPr/>
        <a:lstStyle/>
        <a:p>
          <a:r>
            <a:rPr lang="en-US" dirty="0"/>
            <a:t>Isolation Mounts</a:t>
          </a:r>
        </a:p>
      </dgm:t>
    </dgm:pt>
    <dgm:pt modelId="{897BBA0C-A416-464F-B32C-2EDBE159BF9D}" type="parTrans" cxnId="{0F2367DE-39BD-4020-900A-37F98EEBC8FA}">
      <dgm:prSet/>
      <dgm:spPr/>
      <dgm:t>
        <a:bodyPr/>
        <a:lstStyle/>
        <a:p>
          <a:endParaRPr lang="en-US"/>
        </a:p>
      </dgm:t>
    </dgm:pt>
    <dgm:pt modelId="{55CDC2CB-C689-4313-9763-100084993C92}" type="sibTrans" cxnId="{0F2367DE-39BD-4020-900A-37F98EEBC8FA}">
      <dgm:prSet/>
      <dgm:spPr/>
      <dgm:t>
        <a:bodyPr/>
        <a:lstStyle/>
        <a:p>
          <a:endParaRPr lang="en-US"/>
        </a:p>
      </dgm:t>
    </dgm:pt>
    <dgm:pt modelId="{4BCE92D3-B41D-4A03-A843-D575A4C7B1F6}">
      <dgm:prSet phldrT="[Text]"/>
      <dgm:spPr/>
      <dgm:t>
        <a:bodyPr/>
        <a:lstStyle/>
        <a:p>
          <a:endParaRPr lang="en-US" dirty="0"/>
        </a:p>
      </dgm:t>
    </dgm:pt>
    <dgm:pt modelId="{5EA0535A-DC71-49EB-A061-DA51D1D3D1CE}" type="parTrans" cxnId="{61AAC2ED-A152-4336-AEE8-0FDED5D9F96B}">
      <dgm:prSet/>
      <dgm:spPr/>
      <dgm:t>
        <a:bodyPr/>
        <a:lstStyle/>
        <a:p>
          <a:endParaRPr lang="en-US"/>
        </a:p>
      </dgm:t>
    </dgm:pt>
    <dgm:pt modelId="{16E1C5B5-F9F2-49BC-A69E-55EA04E6C6A9}" type="sibTrans" cxnId="{61AAC2ED-A152-4336-AEE8-0FDED5D9F96B}">
      <dgm:prSet/>
      <dgm:spPr/>
      <dgm:t>
        <a:bodyPr/>
        <a:lstStyle/>
        <a:p>
          <a:endParaRPr lang="en-US"/>
        </a:p>
      </dgm:t>
    </dgm:pt>
    <dgm:pt modelId="{C255879E-345C-41A2-8AF9-9B6AA3CAC7AD}">
      <dgm:prSet phldrT="[Text]"/>
      <dgm:spPr/>
      <dgm:t>
        <a:bodyPr/>
        <a:lstStyle/>
        <a:p>
          <a:r>
            <a:rPr lang="en-US" dirty="0"/>
            <a:t>Rapid Product Development</a:t>
          </a:r>
        </a:p>
      </dgm:t>
    </dgm:pt>
    <dgm:pt modelId="{EE1B3CB1-005F-4820-9CE6-F5740D9A1F80}" type="parTrans" cxnId="{24DC17C7-A90A-46D0-A153-AB5156E1B63A}">
      <dgm:prSet/>
      <dgm:spPr/>
      <dgm:t>
        <a:bodyPr/>
        <a:lstStyle/>
        <a:p>
          <a:endParaRPr lang="en-US"/>
        </a:p>
      </dgm:t>
    </dgm:pt>
    <dgm:pt modelId="{017AFB5E-1CDD-4781-9D95-5E2929993E9C}" type="sibTrans" cxnId="{24DC17C7-A90A-46D0-A153-AB5156E1B63A}">
      <dgm:prSet/>
      <dgm:spPr/>
      <dgm:t>
        <a:bodyPr/>
        <a:lstStyle/>
        <a:p>
          <a:endParaRPr lang="en-US"/>
        </a:p>
      </dgm:t>
    </dgm:pt>
    <dgm:pt modelId="{F10B0D9F-4736-4077-A017-761234AB1A02}">
      <dgm:prSet phldrT="[Text]"/>
      <dgm:spPr/>
      <dgm:t>
        <a:bodyPr/>
        <a:lstStyle/>
        <a:p>
          <a:r>
            <a:rPr lang="en-US" dirty="0"/>
            <a:t>Design for Reliability</a:t>
          </a:r>
        </a:p>
      </dgm:t>
    </dgm:pt>
    <dgm:pt modelId="{E1AF8213-6741-4CC2-8C35-62151BCA4EBC}" type="parTrans" cxnId="{0001CCAA-DA85-4EF5-8923-68A4FDAA57F5}">
      <dgm:prSet/>
      <dgm:spPr/>
      <dgm:t>
        <a:bodyPr/>
        <a:lstStyle/>
        <a:p>
          <a:endParaRPr lang="en-US"/>
        </a:p>
      </dgm:t>
    </dgm:pt>
    <dgm:pt modelId="{E58686BD-7C94-43CF-81EF-626D751ADFC6}" type="sibTrans" cxnId="{0001CCAA-DA85-4EF5-8923-68A4FDAA57F5}">
      <dgm:prSet/>
      <dgm:spPr/>
      <dgm:t>
        <a:bodyPr/>
        <a:lstStyle/>
        <a:p>
          <a:endParaRPr lang="en-US"/>
        </a:p>
      </dgm:t>
    </dgm:pt>
    <dgm:pt modelId="{74C821A5-808D-4D18-A2CE-6A291F984C1F}" type="pres">
      <dgm:prSet presAssocID="{9B5188D5-E7C3-4293-A134-48D9AC3AC9FD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CBC3B1CA-F121-4761-9C46-E952BEA531D1}" type="pres">
      <dgm:prSet presAssocID="{45FCBD8A-CB3E-4E5F-AF4C-61613C1A5996}" presName="parentText1" presStyleLbl="node1" presStyleIdx="0" presStyleCnt="5">
        <dgm:presLayoutVars>
          <dgm:chMax/>
          <dgm:chPref val="3"/>
          <dgm:bulletEnabled val="1"/>
        </dgm:presLayoutVars>
      </dgm:prSet>
      <dgm:spPr/>
    </dgm:pt>
    <dgm:pt modelId="{617B2112-3BE8-4D4F-9AAB-B31FA25F4A70}" type="pres">
      <dgm:prSet presAssocID="{45FCBD8A-CB3E-4E5F-AF4C-61613C1A5996}" presName="childText1" presStyleLbl="solidAlignAcc1" presStyleIdx="0" presStyleCnt="5" custScaleY="79081" custLinFactNeighborX="-1078" custLinFactNeighborY="-20528">
        <dgm:presLayoutVars>
          <dgm:chMax val="0"/>
          <dgm:chPref val="0"/>
          <dgm:bulletEnabled val="1"/>
        </dgm:presLayoutVars>
      </dgm:prSet>
      <dgm:spPr/>
    </dgm:pt>
    <dgm:pt modelId="{4B76FB70-1F64-4E57-AC3B-D703FD7A04D0}" type="pres">
      <dgm:prSet presAssocID="{50D994BD-A3C5-4AE8-A648-F525C755E379}" presName="parentText2" presStyleLbl="node1" presStyleIdx="1" presStyleCnt="5">
        <dgm:presLayoutVars>
          <dgm:chMax/>
          <dgm:chPref val="3"/>
          <dgm:bulletEnabled val="1"/>
        </dgm:presLayoutVars>
      </dgm:prSet>
      <dgm:spPr/>
    </dgm:pt>
    <dgm:pt modelId="{60B0C3A5-B8A6-41BE-9AE4-7F8774172844}" type="pres">
      <dgm:prSet presAssocID="{50D994BD-A3C5-4AE8-A648-F525C755E379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</dgm:pt>
    <dgm:pt modelId="{3F559280-6708-4B49-80E3-03CEEEDE34DC}" type="pres">
      <dgm:prSet presAssocID="{C71BEAA6-128F-4786-875E-F9E6C4789BE7}" presName="parentText3" presStyleLbl="node1" presStyleIdx="2" presStyleCnt="5">
        <dgm:presLayoutVars>
          <dgm:chMax/>
          <dgm:chPref val="3"/>
          <dgm:bulletEnabled val="1"/>
        </dgm:presLayoutVars>
      </dgm:prSet>
      <dgm:spPr/>
    </dgm:pt>
    <dgm:pt modelId="{A5921E5D-67B0-4999-BEB3-6D4301E3239B}" type="pres">
      <dgm:prSet presAssocID="{C71BEAA6-128F-4786-875E-F9E6C4789BE7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</dgm:pt>
    <dgm:pt modelId="{28A5D746-5902-49D7-B4B2-D0E70C065485}" type="pres">
      <dgm:prSet presAssocID="{8B0909DD-52BB-445D-80BF-6BD87AC710C8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12FEAE18-EBF2-4FAA-80F2-030AB269BEA7}" type="pres">
      <dgm:prSet presAssocID="{8B0909DD-52BB-445D-80BF-6BD87AC710C8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</dgm:pt>
    <dgm:pt modelId="{B659E275-A75A-4D00-A72F-2787E32C1736}" type="pres">
      <dgm:prSet presAssocID="{97A98694-AB78-427C-AD92-D7EA2E9D53BE}" presName="parentText5" presStyleLbl="node1" presStyleIdx="4" presStyleCnt="5">
        <dgm:presLayoutVars>
          <dgm:chMax/>
          <dgm:chPref val="3"/>
          <dgm:bulletEnabled val="1"/>
        </dgm:presLayoutVars>
      </dgm:prSet>
      <dgm:spPr/>
    </dgm:pt>
    <dgm:pt modelId="{E20B5EDB-D7E6-49BA-847F-A951663D6E61}" type="pres">
      <dgm:prSet presAssocID="{97A98694-AB78-427C-AD92-D7EA2E9D53BE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B87F105-5DF6-4E41-BA12-611CDC79776D}" type="presOf" srcId="{97A98694-AB78-427C-AD92-D7EA2E9D53BE}" destId="{B659E275-A75A-4D00-A72F-2787E32C1736}" srcOrd="0" destOrd="0" presId="urn:microsoft.com/office/officeart/2009/3/layout/IncreasingArrowsProcess"/>
    <dgm:cxn modelId="{E969B909-9CB4-48E2-915A-0FD060F72363}" srcId="{9B5188D5-E7C3-4293-A134-48D9AC3AC9FD}" destId="{8B0909DD-52BB-445D-80BF-6BD87AC710C8}" srcOrd="3" destOrd="0" parTransId="{DFDF6487-93B4-497E-AF58-249F8C12C744}" sibTransId="{E268EC45-D771-474F-93DD-0E9D940182A1}"/>
    <dgm:cxn modelId="{BD43F120-0291-48CA-9C39-173C8951BC45}" srcId="{97A98694-AB78-427C-AD92-D7EA2E9D53BE}" destId="{0348C05C-1705-4D84-97BB-39ACA717C697}" srcOrd="0" destOrd="0" parTransId="{CFF17804-2C01-461A-9E49-887C2512C6EE}" sibTransId="{22A5EA01-6D6F-469D-B8FE-4B74913F5B50}"/>
    <dgm:cxn modelId="{1351E722-3ABD-4ECF-A3A7-31F9989EBBF6}" type="presOf" srcId="{9B5188D5-E7C3-4293-A134-48D9AC3AC9FD}" destId="{74C821A5-808D-4D18-A2CE-6A291F984C1F}" srcOrd="0" destOrd="0" presId="urn:microsoft.com/office/officeart/2009/3/layout/IncreasingArrowsProcess"/>
    <dgm:cxn modelId="{BDD59624-9C43-4A29-9109-C65540584E63}" srcId="{8B0909DD-52BB-445D-80BF-6BD87AC710C8}" destId="{5122E3BD-1EEE-426D-96BF-10054CDE2262}" srcOrd="0" destOrd="0" parTransId="{ED1E5018-ED30-4DBD-8B2C-40C96EDC5A82}" sibTransId="{4E7010E7-2296-4646-98FF-BE3ED83D153F}"/>
    <dgm:cxn modelId="{432F6B41-B845-4536-8B45-DF2C77E80041}" srcId="{50D994BD-A3C5-4AE8-A648-F525C755E379}" destId="{70867B01-6065-4A79-B7F2-C87C59D7B0D7}" srcOrd="0" destOrd="0" parTransId="{EC955BA2-9704-4242-9012-7344414E251F}" sibTransId="{B645AE26-DF93-456E-AAA3-266F66A1E122}"/>
    <dgm:cxn modelId="{28DA344A-D08C-46E7-BD92-9FD6F138C0EC}" type="presOf" srcId="{3AF1698F-1EA8-4FE8-BC74-ECE8ACCE375F}" destId="{12FEAE18-EBF2-4FAA-80F2-030AB269BEA7}" srcOrd="0" destOrd="1" presId="urn:microsoft.com/office/officeart/2009/3/layout/IncreasingArrowsProcess"/>
    <dgm:cxn modelId="{D3A99970-DEBF-4170-880B-25B66D42D227}" type="presOf" srcId="{0348C05C-1705-4D84-97BB-39ACA717C697}" destId="{E20B5EDB-D7E6-49BA-847F-A951663D6E61}" srcOrd="0" destOrd="0" presId="urn:microsoft.com/office/officeart/2009/3/layout/IncreasingArrowsProcess"/>
    <dgm:cxn modelId="{6D48D176-6721-4A0E-A178-EB1F1F3B8760}" type="presOf" srcId="{8B0909DD-52BB-445D-80BF-6BD87AC710C8}" destId="{28A5D746-5902-49D7-B4B2-D0E70C065485}" srcOrd="0" destOrd="0" presId="urn:microsoft.com/office/officeart/2009/3/layout/IncreasingArrowsProcess"/>
    <dgm:cxn modelId="{45F22A79-BF5E-4733-B4AB-411E431025BB}" type="presOf" srcId="{4BCE92D3-B41D-4A03-A843-D575A4C7B1F6}" destId="{E20B5EDB-D7E6-49BA-847F-A951663D6E61}" srcOrd="0" destOrd="3" presId="urn:microsoft.com/office/officeart/2009/3/layout/IncreasingArrowsProcess"/>
    <dgm:cxn modelId="{DEF5AD79-7054-4E46-A426-289355C57804}" type="presOf" srcId="{5D9FF51F-F721-4D4E-BCDD-AAC531B0131B}" destId="{617B2112-3BE8-4D4F-9AAB-B31FA25F4A70}" srcOrd="0" destOrd="0" presId="urn:microsoft.com/office/officeart/2009/3/layout/IncreasingArrowsProcess"/>
    <dgm:cxn modelId="{E33CF57F-DD0F-4051-B69D-A13F28D9FB11}" type="presOf" srcId="{C255879E-345C-41A2-8AF9-9B6AA3CAC7AD}" destId="{E20B5EDB-D7E6-49BA-847F-A951663D6E61}" srcOrd="0" destOrd="1" presId="urn:microsoft.com/office/officeart/2009/3/layout/IncreasingArrowsProcess"/>
    <dgm:cxn modelId="{A49BFF84-62BC-4708-B027-240B8DEEE519}" srcId="{C71BEAA6-128F-4786-875E-F9E6C4789BE7}" destId="{EE1F9E99-E545-4D8F-951A-669CF4AB0207}" srcOrd="0" destOrd="0" parTransId="{19A44437-F5B7-4FA7-B0F3-A85BC46A62A4}" sibTransId="{C3E434F7-D5E3-49AF-8453-48CAF75F633A}"/>
    <dgm:cxn modelId="{3224EC8B-ED00-4B11-910F-D7B8688AA8FC}" srcId="{9B5188D5-E7C3-4293-A134-48D9AC3AC9FD}" destId="{45FCBD8A-CB3E-4E5F-AF4C-61613C1A5996}" srcOrd="0" destOrd="0" parTransId="{4ABABD6D-A7EB-4EB2-B5D2-6DCBCCD8D789}" sibTransId="{6B88DBED-5586-4DB0-A723-878680410DB4}"/>
    <dgm:cxn modelId="{EF930F90-D982-4613-AD2A-8AF9D91C5072}" srcId="{45FCBD8A-CB3E-4E5F-AF4C-61613C1A5996}" destId="{5D9FF51F-F721-4D4E-BCDD-AAC531B0131B}" srcOrd="0" destOrd="0" parTransId="{256DCD11-0CBE-4B0E-AE1E-C64F08CFF391}" sibTransId="{D189FD01-88B7-426C-A1C3-D5FBF0209429}"/>
    <dgm:cxn modelId="{5FBBF690-9D0E-4851-ABC5-B05014589AF7}" type="presOf" srcId="{77908027-8152-4FA4-B13E-0B4454A0A3DA}" destId="{12FEAE18-EBF2-4FAA-80F2-030AB269BEA7}" srcOrd="0" destOrd="2" presId="urn:microsoft.com/office/officeart/2009/3/layout/IncreasingArrowsProcess"/>
    <dgm:cxn modelId="{8D40BE96-E452-4503-86C3-35669A0D155C}" type="presOf" srcId="{50D994BD-A3C5-4AE8-A648-F525C755E379}" destId="{4B76FB70-1F64-4E57-AC3B-D703FD7A04D0}" srcOrd="0" destOrd="0" presId="urn:microsoft.com/office/officeart/2009/3/layout/IncreasingArrowsProcess"/>
    <dgm:cxn modelId="{0001CCAA-DA85-4EF5-8923-68A4FDAA57F5}" srcId="{97A98694-AB78-427C-AD92-D7EA2E9D53BE}" destId="{F10B0D9F-4736-4077-A017-761234AB1A02}" srcOrd="2" destOrd="0" parTransId="{E1AF8213-6741-4CC2-8C35-62151BCA4EBC}" sibTransId="{E58686BD-7C94-43CF-81EF-626D751ADFC6}"/>
    <dgm:cxn modelId="{FE5EF1B6-618C-40E9-8E3C-B27EBA6558C0}" srcId="{9B5188D5-E7C3-4293-A134-48D9AC3AC9FD}" destId="{97A98694-AB78-427C-AD92-D7EA2E9D53BE}" srcOrd="4" destOrd="0" parTransId="{C74647A3-DB13-484F-90DE-DF9EA11B7855}" sibTransId="{3EE3AA9C-E421-4345-B2A8-B9CF199B56E0}"/>
    <dgm:cxn modelId="{D5167BB9-C9BC-4513-BF0F-5E7C66D8148C}" type="presOf" srcId="{EE1F9E99-E545-4D8F-951A-669CF4AB0207}" destId="{A5921E5D-67B0-4999-BEB3-6D4301E3239B}" srcOrd="0" destOrd="0" presId="urn:microsoft.com/office/officeart/2009/3/layout/IncreasingArrowsProcess"/>
    <dgm:cxn modelId="{D3A928C0-D112-4F91-8E2D-4464977D7922}" type="presOf" srcId="{70867B01-6065-4A79-B7F2-C87C59D7B0D7}" destId="{60B0C3A5-B8A6-41BE-9AE4-7F8774172844}" srcOrd="0" destOrd="0" presId="urn:microsoft.com/office/officeart/2009/3/layout/IncreasingArrowsProcess"/>
    <dgm:cxn modelId="{61BC18C6-1D51-407B-A2BD-C7A0E47C2C0B}" srcId="{9B5188D5-E7C3-4293-A134-48D9AC3AC9FD}" destId="{50D994BD-A3C5-4AE8-A648-F525C755E379}" srcOrd="1" destOrd="0" parTransId="{9EE26CF3-A78A-4C23-B53D-18E840FC53DD}" sibTransId="{7D6B5D1E-79B2-428B-B86C-F6BA01648494}"/>
    <dgm:cxn modelId="{24DC17C7-A90A-46D0-A153-AB5156E1B63A}" srcId="{97A98694-AB78-427C-AD92-D7EA2E9D53BE}" destId="{C255879E-345C-41A2-8AF9-9B6AA3CAC7AD}" srcOrd="1" destOrd="0" parTransId="{EE1B3CB1-005F-4820-9CE6-F5740D9A1F80}" sibTransId="{017AFB5E-1CDD-4781-9D95-5E2929993E9C}"/>
    <dgm:cxn modelId="{2DB32EC7-61EA-409A-BCC5-8C28053C944D}" srcId="{9B5188D5-E7C3-4293-A134-48D9AC3AC9FD}" destId="{C71BEAA6-128F-4786-875E-F9E6C4789BE7}" srcOrd="2" destOrd="0" parTransId="{AA5CBAFC-B138-4618-AE1A-587DCB9DD5F6}" sibTransId="{EB1F17B8-420A-4A29-9A23-456B59CA7825}"/>
    <dgm:cxn modelId="{AC1E3ECB-2389-49BB-979B-04BB9F99E3C8}" type="presOf" srcId="{F10B0D9F-4736-4077-A017-761234AB1A02}" destId="{E20B5EDB-D7E6-49BA-847F-A951663D6E61}" srcOrd="0" destOrd="2" presId="urn:microsoft.com/office/officeart/2009/3/layout/IncreasingArrowsProcess"/>
    <dgm:cxn modelId="{DDDC01D9-EDB7-47B6-B815-AE7C72B8CFBB}" type="presOf" srcId="{C71BEAA6-128F-4786-875E-F9E6C4789BE7}" destId="{3F559280-6708-4B49-80E3-03CEEEDE34DC}" srcOrd="0" destOrd="0" presId="urn:microsoft.com/office/officeart/2009/3/layout/IncreasingArrowsProcess"/>
    <dgm:cxn modelId="{0F2367DE-39BD-4020-900A-37F98EEBC8FA}" srcId="{8B0909DD-52BB-445D-80BF-6BD87AC710C8}" destId="{77908027-8152-4FA4-B13E-0B4454A0A3DA}" srcOrd="2" destOrd="0" parTransId="{897BBA0C-A416-464F-B32C-2EDBE159BF9D}" sibTransId="{55CDC2CB-C689-4313-9763-100084993C92}"/>
    <dgm:cxn modelId="{61AAC2ED-A152-4336-AEE8-0FDED5D9F96B}" srcId="{97A98694-AB78-427C-AD92-D7EA2E9D53BE}" destId="{4BCE92D3-B41D-4A03-A843-D575A4C7B1F6}" srcOrd="3" destOrd="0" parTransId="{5EA0535A-DC71-49EB-A061-DA51D1D3D1CE}" sibTransId="{16E1C5B5-F9F2-49BC-A69E-55EA04E6C6A9}"/>
    <dgm:cxn modelId="{264AA3F9-33D3-4BDF-8112-C4CDF0BC90FB}" srcId="{8B0909DD-52BB-445D-80BF-6BD87AC710C8}" destId="{3AF1698F-1EA8-4FE8-BC74-ECE8ACCE375F}" srcOrd="1" destOrd="0" parTransId="{94A635A0-CE0D-4207-B2EF-A5CA073DE4E3}" sibTransId="{CB143DB0-7283-4B21-B6DA-6C61DD97D558}"/>
    <dgm:cxn modelId="{0C944AFC-2A58-429F-813E-6C9607398C90}" type="presOf" srcId="{5122E3BD-1EEE-426D-96BF-10054CDE2262}" destId="{12FEAE18-EBF2-4FAA-80F2-030AB269BEA7}" srcOrd="0" destOrd="0" presId="urn:microsoft.com/office/officeart/2009/3/layout/IncreasingArrowsProcess"/>
    <dgm:cxn modelId="{156577FE-D866-442C-8410-518F59D62821}" type="presOf" srcId="{45FCBD8A-CB3E-4E5F-AF4C-61613C1A5996}" destId="{CBC3B1CA-F121-4761-9C46-E952BEA531D1}" srcOrd="0" destOrd="0" presId="urn:microsoft.com/office/officeart/2009/3/layout/IncreasingArrowsProcess"/>
    <dgm:cxn modelId="{1905B62C-38A7-43F9-AFA1-5A967CCE04DE}" type="presParOf" srcId="{74C821A5-808D-4D18-A2CE-6A291F984C1F}" destId="{CBC3B1CA-F121-4761-9C46-E952BEA531D1}" srcOrd="0" destOrd="0" presId="urn:microsoft.com/office/officeart/2009/3/layout/IncreasingArrowsProcess"/>
    <dgm:cxn modelId="{00D5E98B-7CEC-4F11-BA06-E0E46089AF05}" type="presParOf" srcId="{74C821A5-808D-4D18-A2CE-6A291F984C1F}" destId="{617B2112-3BE8-4D4F-9AAB-B31FA25F4A70}" srcOrd="1" destOrd="0" presId="urn:microsoft.com/office/officeart/2009/3/layout/IncreasingArrowsProcess"/>
    <dgm:cxn modelId="{32E3E87B-CD9E-42CE-8F92-8DF274891E6C}" type="presParOf" srcId="{74C821A5-808D-4D18-A2CE-6A291F984C1F}" destId="{4B76FB70-1F64-4E57-AC3B-D703FD7A04D0}" srcOrd="2" destOrd="0" presId="urn:microsoft.com/office/officeart/2009/3/layout/IncreasingArrowsProcess"/>
    <dgm:cxn modelId="{11132998-CE76-44F8-82D4-A9B15217A3C4}" type="presParOf" srcId="{74C821A5-808D-4D18-A2CE-6A291F984C1F}" destId="{60B0C3A5-B8A6-41BE-9AE4-7F8774172844}" srcOrd="3" destOrd="0" presId="urn:microsoft.com/office/officeart/2009/3/layout/IncreasingArrowsProcess"/>
    <dgm:cxn modelId="{564B2EED-19C9-41C6-9D77-F94E9C4E3709}" type="presParOf" srcId="{74C821A5-808D-4D18-A2CE-6A291F984C1F}" destId="{3F559280-6708-4B49-80E3-03CEEEDE34DC}" srcOrd="4" destOrd="0" presId="urn:microsoft.com/office/officeart/2009/3/layout/IncreasingArrowsProcess"/>
    <dgm:cxn modelId="{81FBFF95-44A3-46DC-85B8-25D3D7C68BC7}" type="presParOf" srcId="{74C821A5-808D-4D18-A2CE-6A291F984C1F}" destId="{A5921E5D-67B0-4999-BEB3-6D4301E3239B}" srcOrd="5" destOrd="0" presId="urn:microsoft.com/office/officeart/2009/3/layout/IncreasingArrowsProcess"/>
    <dgm:cxn modelId="{EEB71C0A-5F90-4AF5-9B34-C3550CFB44E8}" type="presParOf" srcId="{74C821A5-808D-4D18-A2CE-6A291F984C1F}" destId="{28A5D746-5902-49D7-B4B2-D0E70C065485}" srcOrd="6" destOrd="0" presId="urn:microsoft.com/office/officeart/2009/3/layout/IncreasingArrowsProcess"/>
    <dgm:cxn modelId="{3409BBF4-EA07-4DDB-9A9F-930DE99D7C7C}" type="presParOf" srcId="{74C821A5-808D-4D18-A2CE-6A291F984C1F}" destId="{12FEAE18-EBF2-4FAA-80F2-030AB269BEA7}" srcOrd="7" destOrd="0" presId="urn:microsoft.com/office/officeart/2009/3/layout/IncreasingArrowsProcess"/>
    <dgm:cxn modelId="{7A714566-84F8-4CF8-9EF6-F1EE8486D459}" type="presParOf" srcId="{74C821A5-808D-4D18-A2CE-6A291F984C1F}" destId="{B659E275-A75A-4D00-A72F-2787E32C1736}" srcOrd="8" destOrd="0" presId="urn:microsoft.com/office/officeart/2009/3/layout/IncreasingArrowsProcess"/>
    <dgm:cxn modelId="{E41627D3-07B5-419E-910B-F1D8323E7C10}" type="presParOf" srcId="{74C821A5-808D-4D18-A2CE-6A291F984C1F}" destId="{E20B5EDB-D7E6-49BA-847F-A951663D6E61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5188D5-E7C3-4293-A134-48D9AC3AC9F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5FCBD8A-CB3E-4E5F-AF4C-61613C1A5996}">
      <dgm:prSet phldrT="[Text]"/>
      <dgm:spPr/>
      <dgm:t>
        <a:bodyPr/>
        <a:lstStyle/>
        <a:p>
          <a:r>
            <a:rPr lang="en-US" dirty="0"/>
            <a:t>Thermal Spray Equipment</a:t>
          </a:r>
        </a:p>
      </dgm:t>
    </dgm:pt>
    <dgm:pt modelId="{4ABABD6D-A7EB-4EB2-B5D2-6DCBCCD8D789}" type="parTrans" cxnId="{3224EC8B-ED00-4B11-910F-D7B8688AA8FC}">
      <dgm:prSet/>
      <dgm:spPr/>
      <dgm:t>
        <a:bodyPr/>
        <a:lstStyle/>
        <a:p>
          <a:endParaRPr lang="en-US"/>
        </a:p>
      </dgm:t>
    </dgm:pt>
    <dgm:pt modelId="{6B88DBED-5586-4DB0-A723-878680410DB4}" type="sibTrans" cxnId="{3224EC8B-ED00-4B11-910F-D7B8688AA8FC}">
      <dgm:prSet/>
      <dgm:spPr/>
      <dgm:t>
        <a:bodyPr/>
        <a:lstStyle/>
        <a:p>
          <a:endParaRPr lang="en-US"/>
        </a:p>
      </dgm:t>
    </dgm:pt>
    <dgm:pt modelId="{5D9FF51F-F721-4D4E-BCDD-AAC531B0131B}">
      <dgm:prSet phldrT="[Text]"/>
      <dgm:spPr/>
      <dgm:t>
        <a:bodyPr/>
        <a:lstStyle/>
        <a:p>
          <a:r>
            <a:rPr lang="en-US" dirty="0"/>
            <a:t>Controllers</a:t>
          </a:r>
        </a:p>
        <a:p>
          <a:r>
            <a:rPr lang="en-US" dirty="0"/>
            <a:t>Plasma and HVOF Torches</a:t>
          </a:r>
        </a:p>
        <a:p>
          <a:r>
            <a:rPr lang="en-US" dirty="0"/>
            <a:t>Powder Feeders</a:t>
          </a:r>
        </a:p>
        <a:p>
          <a:endParaRPr lang="en-US" dirty="0"/>
        </a:p>
      </dgm:t>
    </dgm:pt>
    <dgm:pt modelId="{256DCD11-0CBE-4B0E-AE1E-C64F08CFF391}" type="parTrans" cxnId="{EF930F90-D982-4613-AD2A-8AF9D91C5072}">
      <dgm:prSet/>
      <dgm:spPr/>
      <dgm:t>
        <a:bodyPr/>
        <a:lstStyle/>
        <a:p>
          <a:endParaRPr lang="en-US"/>
        </a:p>
      </dgm:t>
    </dgm:pt>
    <dgm:pt modelId="{D189FD01-88B7-426C-A1C3-D5FBF0209429}" type="sibTrans" cxnId="{EF930F90-D982-4613-AD2A-8AF9D91C5072}">
      <dgm:prSet/>
      <dgm:spPr/>
      <dgm:t>
        <a:bodyPr/>
        <a:lstStyle/>
        <a:p>
          <a:endParaRPr lang="en-US"/>
        </a:p>
      </dgm:t>
    </dgm:pt>
    <dgm:pt modelId="{50D994BD-A3C5-4AE8-A648-F525C755E379}">
      <dgm:prSet phldrT="[Text]"/>
      <dgm:spPr/>
      <dgm:t>
        <a:bodyPr/>
        <a:lstStyle/>
        <a:p>
          <a:r>
            <a:rPr lang="en-US" dirty="0"/>
            <a:t>Product Development	</a:t>
          </a:r>
        </a:p>
      </dgm:t>
    </dgm:pt>
    <dgm:pt modelId="{9EE26CF3-A78A-4C23-B53D-18E840FC53DD}" type="parTrans" cxnId="{61BC18C6-1D51-407B-A2BD-C7A0E47C2C0B}">
      <dgm:prSet/>
      <dgm:spPr/>
      <dgm:t>
        <a:bodyPr/>
        <a:lstStyle/>
        <a:p>
          <a:endParaRPr lang="en-US"/>
        </a:p>
      </dgm:t>
    </dgm:pt>
    <dgm:pt modelId="{7D6B5D1E-79B2-428B-B86C-F6BA01648494}" type="sibTrans" cxnId="{61BC18C6-1D51-407B-A2BD-C7A0E47C2C0B}">
      <dgm:prSet/>
      <dgm:spPr/>
      <dgm:t>
        <a:bodyPr/>
        <a:lstStyle/>
        <a:p>
          <a:endParaRPr lang="en-US"/>
        </a:p>
      </dgm:t>
    </dgm:pt>
    <dgm:pt modelId="{70867B01-6065-4A79-B7F2-C87C59D7B0D7}">
      <dgm:prSet phldrT="[Text]"/>
      <dgm:spPr/>
      <dgm:t>
        <a:bodyPr/>
        <a:lstStyle/>
        <a:p>
          <a:r>
            <a:rPr lang="en-US" dirty="0"/>
            <a:t>Design Thinking for Branded Product Offerings</a:t>
          </a:r>
        </a:p>
        <a:p>
          <a:endParaRPr lang="en-US" dirty="0"/>
        </a:p>
        <a:p>
          <a:r>
            <a:rPr lang="en-US" dirty="0"/>
            <a:t>Innovation </a:t>
          </a:r>
        </a:p>
        <a:p>
          <a:r>
            <a:rPr lang="en-US" dirty="0"/>
            <a:t>    Suspension Feeder</a:t>
          </a:r>
        </a:p>
        <a:p>
          <a:r>
            <a:rPr lang="en-US" dirty="0"/>
            <a:t>    Spray-in-a-Booth</a:t>
          </a:r>
        </a:p>
        <a:p>
          <a:r>
            <a:rPr lang="en-US" dirty="0"/>
            <a:t>    Modular Controllers</a:t>
          </a:r>
        </a:p>
        <a:p>
          <a:endParaRPr lang="en-US" dirty="0"/>
        </a:p>
        <a:p>
          <a:r>
            <a:rPr lang="en-US" dirty="0"/>
            <a:t>Global Software Partnerships</a:t>
          </a:r>
        </a:p>
      </dgm:t>
    </dgm:pt>
    <dgm:pt modelId="{EC955BA2-9704-4242-9012-7344414E251F}" type="parTrans" cxnId="{432F6B41-B845-4536-8B45-DF2C77E80041}">
      <dgm:prSet/>
      <dgm:spPr/>
      <dgm:t>
        <a:bodyPr/>
        <a:lstStyle/>
        <a:p>
          <a:endParaRPr lang="en-US"/>
        </a:p>
      </dgm:t>
    </dgm:pt>
    <dgm:pt modelId="{B645AE26-DF93-456E-AAA3-266F66A1E122}" type="sibTrans" cxnId="{432F6B41-B845-4536-8B45-DF2C77E80041}">
      <dgm:prSet/>
      <dgm:spPr/>
      <dgm:t>
        <a:bodyPr/>
        <a:lstStyle/>
        <a:p>
          <a:endParaRPr lang="en-US"/>
        </a:p>
      </dgm:t>
    </dgm:pt>
    <dgm:pt modelId="{C71BEAA6-128F-4786-875E-F9E6C4789BE7}">
      <dgm:prSet phldrT="[Text]"/>
      <dgm:spPr/>
      <dgm:t>
        <a:bodyPr/>
        <a:lstStyle/>
        <a:p>
          <a:r>
            <a:rPr lang="en-US" dirty="0"/>
            <a:t>R&amp;D Management</a:t>
          </a:r>
        </a:p>
      </dgm:t>
    </dgm:pt>
    <dgm:pt modelId="{AA5CBAFC-B138-4618-AE1A-587DCB9DD5F6}" type="parTrans" cxnId="{2DB32EC7-61EA-409A-BCC5-8C28053C944D}">
      <dgm:prSet/>
      <dgm:spPr/>
      <dgm:t>
        <a:bodyPr/>
        <a:lstStyle/>
        <a:p>
          <a:endParaRPr lang="en-US"/>
        </a:p>
      </dgm:t>
    </dgm:pt>
    <dgm:pt modelId="{EB1F17B8-420A-4A29-9A23-456B59CA7825}" type="sibTrans" cxnId="{2DB32EC7-61EA-409A-BCC5-8C28053C944D}">
      <dgm:prSet/>
      <dgm:spPr/>
      <dgm:t>
        <a:bodyPr/>
        <a:lstStyle/>
        <a:p>
          <a:endParaRPr lang="en-US"/>
        </a:p>
      </dgm:t>
    </dgm:pt>
    <dgm:pt modelId="{EE1F9E99-E545-4D8F-951A-669CF4AB0207}">
      <dgm:prSet phldrT="[Text]"/>
      <dgm:spPr/>
      <dgm:t>
        <a:bodyPr/>
        <a:lstStyle/>
        <a:p>
          <a:r>
            <a:rPr lang="en-US" dirty="0"/>
            <a:t>10M$ Budget – US and Swiss Resource Management</a:t>
          </a:r>
        </a:p>
        <a:p>
          <a:endParaRPr lang="en-US" dirty="0"/>
        </a:p>
        <a:p>
          <a:r>
            <a:rPr lang="en-US" dirty="0"/>
            <a:t>Technology Roadmaps </a:t>
          </a:r>
        </a:p>
        <a:p>
          <a:endParaRPr lang="en-US" dirty="0"/>
        </a:p>
        <a:p>
          <a:r>
            <a:rPr lang="en-US" dirty="0"/>
            <a:t>Vitality Index for Revenue Boost with New Products</a:t>
          </a:r>
        </a:p>
        <a:p>
          <a:endParaRPr lang="en-US" dirty="0"/>
        </a:p>
        <a:p>
          <a:r>
            <a:rPr lang="en-US" dirty="0"/>
            <a:t>Balancing NPD with Maintenance</a:t>
          </a:r>
        </a:p>
        <a:p>
          <a:endParaRPr lang="en-US" dirty="0"/>
        </a:p>
      </dgm:t>
    </dgm:pt>
    <dgm:pt modelId="{19A44437-F5B7-4FA7-B0F3-A85BC46A62A4}" type="parTrans" cxnId="{A49BFF84-62BC-4708-B027-240B8DEEE519}">
      <dgm:prSet/>
      <dgm:spPr/>
      <dgm:t>
        <a:bodyPr/>
        <a:lstStyle/>
        <a:p>
          <a:endParaRPr lang="en-US"/>
        </a:p>
      </dgm:t>
    </dgm:pt>
    <dgm:pt modelId="{C3E434F7-D5E3-49AF-8453-48CAF75F633A}" type="sibTrans" cxnId="{A49BFF84-62BC-4708-B027-240B8DEEE519}">
      <dgm:prSet/>
      <dgm:spPr/>
      <dgm:t>
        <a:bodyPr/>
        <a:lstStyle/>
        <a:p>
          <a:endParaRPr lang="en-US"/>
        </a:p>
      </dgm:t>
    </dgm:pt>
    <dgm:pt modelId="{8B0909DD-52BB-445D-80BF-6BD87AC710C8}">
      <dgm:prSet phldrT="[Text]"/>
      <dgm:spPr/>
      <dgm:t>
        <a:bodyPr/>
        <a:lstStyle/>
        <a:p>
          <a:r>
            <a:rPr lang="en-US" dirty="0"/>
            <a:t>Technology Incorporation</a:t>
          </a:r>
        </a:p>
      </dgm:t>
    </dgm:pt>
    <dgm:pt modelId="{DFDF6487-93B4-497E-AF58-249F8C12C744}" type="parTrans" cxnId="{E969B909-9CB4-48E2-915A-0FD060F72363}">
      <dgm:prSet/>
      <dgm:spPr/>
      <dgm:t>
        <a:bodyPr/>
        <a:lstStyle/>
        <a:p>
          <a:endParaRPr lang="en-US"/>
        </a:p>
      </dgm:t>
    </dgm:pt>
    <dgm:pt modelId="{E268EC45-D771-474F-93DD-0E9D940182A1}" type="sibTrans" cxnId="{E969B909-9CB4-48E2-915A-0FD060F72363}">
      <dgm:prSet/>
      <dgm:spPr/>
      <dgm:t>
        <a:bodyPr/>
        <a:lstStyle/>
        <a:p>
          <a:endParaRPr lang="en-US"/>
        </a:p>
      </dgm:t>
    </dgm:pt>
    <dgm:pt modelId="{5122E3BD-1EEE-426D-96BF-10054CDE2262}">
      <dgm:prSet phldrT="[Text]"/>
      <dgm:spPr/>
      <dgm:t>
        <a:bodyPr/>
        <a:lstStyle/>
        <a:p>
          <a:r>
            <a:rPr lang="en-US" dirty="0"/>
            <a:t>Additive Manufacturing for Cooling Channels</a:t>
          </a:r>
        </a:p>
        <a:p>
          <a:endParaRPr lang="en-US" dirty="0"/>
        </a:p>
        <a:p>
          <a:r>
            <a:rPr lang="en-US" dirty="0"/>
            <a:t>Machine Learning for Predictive Maintenance of Controller</a:t>
          </a:r>
        </a:p>
        <a:p>
          <a:endParaRPr lang="en-US" dirty="0"/>
        </a:p>
        <a:p>
          <a:endParaRPr lang="en-US" dirty="0"/>
        </a:p>
        <a:p>
          <a:endParaRPr lang="en-US" dirty="0"/>
        </a:p>
      </dgm:t>
    </dgm:pt>
    <dgm:pt modelId="{ED1E5018-ED30-4DBD-8B2C-40C96EDC5A82}" type="parTrans" cxnId="{BDD59624-9C43-4A29-9109-C65540584E63}">
      <dgm:prSet/>
      <dgm:spPr/>
      <dgm:t>
        <a:bodyPr/>
        <a:lstStyle/>
        <a:p>
          <a:endParaRPr lang="en-US"/>
        </a:p>
      </dgm:t>
    </dgm:pt>
    <dgm:pt modelId="{4E7010E7-2296-4646-98FF-BE3ED83D153F}" type="sibTrans" cxnId="{BDD59624-9C43-4A29-9109-C65540584E63}">
      <dgm:prSet/>
      <dgm:spPr/>
      <dgm:t>
        <a:bodyPr/>
        <a:lstStyle/>
        <a:p>
          <a:endParaRPr lang="en-US"/>
        </a:p>
      </dgm:t>
    </dgm:pt>
    <dgm:pt modelId="{74C821A5-808D-4D18-A2CE-6A291F984C1F}" type="pres">
      <dgm:prSet presAssocID="{9B5188D5-E7C3-4293-A134-48D9AC3AC9FD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CBC3B1CA-F121-4761-9C46-E952BEA531D1}" type="pres">
      <dgm:prSet presAssocID="{45FCBD8A-CB3E-4E5F-AF4C-61613C1A5996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617B2112-3BE8-4D4F-9AAB-B31FA25F4A70}" type="pres">
      <dgm:prSet presAssocID="{45FCBD8A-CB3E-4E5F-AF4C-61613C1A5996}" presName="childText1" presStyleLbl="solidAlignAcc1" presStyleIdx="0" presStyleCnt="4" custScaleY="79081" custLinFactNeighborX="-1078" custLinFactNeighborY="-20528">
        <dgm:presLayoutVars>
          <dgm:chMax val="0"/>
          <dgm:chPref val="0"/>
          <dgm:bulletEnabled val="1"/>
        </dgm:presLayoutVars>
      </dgm:prSet>
      <dgm:spPr/>
    </dgm:pt>
    <dgm:pt modelId="{4B76FB70-1F64-4E57-AC3B-D703FD7A04D0}" type="pres">
      <dgm:prSet presAssocID="{50D994BD-A3C5-4AE8-A648-F525C755E379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60B0C3A5-B8A6-41BE-9AE4-7F8774172844}" type="pres">
      <dgm:prSet presAssocID="{50D994BD-A3C5-4AE8-A648-F525C755E379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3F559280-6708-4B49-80E3-03CEEEDE34DC}" type="pres">
      <dgm:prSet presAssocID="{C71BEAA6-128F-4786-875E-F9E6C4789BE7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A5921E5D-67B0-4999-BEB3-6D4301E3239B}" type="pres">
      <dgm:prSet presAssocID="{C71BEAA6-128F-4786-875E-F9E6C4789BE7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28A5D746-5902-49D7-B4B2-D0E70C065485}" type="pres">
      <dgm:prSet presAssocID="{8B0909DD-52BB-445D-80BF-6BD87AC710C8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12FEAE18-EBF2-4FAA-80F2-030AB269BEA7}" type="pres">
      <dgm:prSet presAssocID="{8B0909DD-52BB-445D-80BF-6BD87AC710C8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969B909-9CB4-48E2-915A-0FD060F72363}" srcId="{9B5188D5-E7C3-4293-A134-48D9AC3AC9FD}" destId="{8B0909DD-52BB-445D-80BF-6BD87AC710C8}" srcOrd="3" destOrd="0" parTransId="{DFDF6487-93B4-497E-AF58-249F8C12C744}" sibTransId="{E268EC45-D771-474F-93DD-0E9D940182A1}"/>
    <dgm:cxn modelId="{1351E722-3ABD-4ECF-A3A7-31F9989EBBF6}" type="presOf" srcId="{9B5188D5-E7C3-4293-A134-48D9AC3AC9FD}" destId="{74C821A5-808D-4D18-A2CE-6A291F984C1F}" srcOrd="0" destOrd="0" presId="urn:microsoft.com/office/officeart/2009/3/layout/IncreasingArrowsProcess"/>
    <dgm:cxn modelId="{BDD59624-9C43-4A29-9109-C65540584E63}" srcId="{8B0909DD-52BB-445D-80BF-6BD87AC710C8}" destId="{5122E3BD-1EEE-426D-96BF-10054CDE2262}" srcOrd="0" destOrd="0" parTransId="{ED1E5018-ED30-4DBD-8B2C-40C96EDC5A82}" sibTransId="{4E7010E7-2296-4646-98FF-BE3ED83D153F}"/>
    <dgm:cxn modelId="{432F6B41-B845-4536-8B45-DF2C77E80041}" srcId="{50D994BD-A3C5-4AE8-A648-F525C755E379}" destId="{70867B01-6065-4A79-B7F2-C87C59D7B0D7}" srcOrd="0" destOrd="0" parTransId="{EC955BA2-9704-4242-9012-7344414E251F}" sibTransId="{B645AE26-DF93-456E-AAA3-266F66A1E122}"/>
    <dgm:cxn modelId="{6D48D176-6721-4A0E-A178-EB1F1F3B8760}" type="presOf" srcId="{8B0909DD-52BB-445D-80BF-6BD87AC710C8}" destId="{28A5D746-5902-49D7-B4B2-D0E70C065485}" srcOrd="0" destOrd="0" presId="urn:microsoft.com/office/officeart/2009/3/layout/IncreasingArrowsProcess"/>
    <dgm:cxn modelId="{DEF5AD79-7054-4E46-A426-289355C57804}" type="presOf" srcId="{5D9FF51F-F721-4D4E-BCDD-AAC531B0131B}" destId="{617B2112-3BE8-4D4F-9AAB-B31FA25F4A70}" srcOrd="0" destOrd="0" presId="urn:microsoft.com/office/officeart/2009/3/layout/IncreasingArrowsProcess"/>
    <dgm:cxn modelId="{A49BFF84-62BC-4708-B027-240B8DEEE519}" srcId="{C71BEAA6-128F-4786-875E-F9E6C4789BE7}" destId="{EE1F9E99-E545-4D8F-951A-669CF4AB0207}" srcOrd="0" destOrd="0" parTransId="{19A44437-F5B7-4FA7-B0F3-A85BC46A62A4}" sibTransId="{C3E434F7-D5E3-49AF-8453-48CAF75F633A}"/>
    <dgm:cxn modelId="{3224EC8B-ED00-4B11-910F-D7B8688AA8FC}" srcId="{9B5188D5-E7C3-4293-A134-48D9AC3AC9FD}" destId="{45FCBD8A-CB3E-4E5F-AF4C-61613C1A5996}" srcOrd="0" destOrd="0" parTransId="{4ABABD6D-A7EB-4EB2-B5D2-6DCBCCD8D789}" sibTransId="{6B88DBED-5586-4DB0-A723-878680410DB4}"/>
    <dgm:cxn modelId="{EF930F90-D982-4613-AD2A-8AF9D91C5072}" srcId="{45FCBD8A-CB3E-4E5F-AF4C-61613C1A5996}" destId="{5D9FF51F-F721-4D4E-BCDD-AAC531B0131B}" srcOrd="0" destOrd="0" parTransId="{256DCD11-0CBE-4B0E-AE1E-C64F08CFF391}" sibTransId="{D189FD01-88B7-426C-A1C3-D5FBF0209429}"/>
    <dgm:cxn modelId="{8D40BE96-E452-4503-86C3-35669A0D155C}" type="presOf" srcId="{50D994BD-A3C5-4AE8-A648-F525C755E379}" destId="{4B76FB70-1F64-4E57-AC3B-D703FD7A04D0}" srcOrd="0" destOrd="0" presId="urn:microsoft.com/office/officeart/2009/3/layout/IncreasingArrowsProcess"/>
    <dgm:cxn modelId="{D5167BB9-C9BC-4513-BF0F-5E7C66D8148C}" type="presOf" srcId="{EE1F9E99-E545-4D8F-951A-669CF4AB0207}" destId="{A5921E5D-67B0-4999-BEB3-6D4301E3239B}" srcOrd="0" destOrd="0" presId="urn:microsoft.com/office/officeart/2009/3/layout/IncreasingArrowsProcess"/>
    <dgm:cxn modelId="{D3A928C0-D112-4F91-8E2D-4464977D7922}" type="presOf" srcId="{70867B01-6065-4A79-B7F2-C87C59D7B0D7}" destId="{60B0C3A5-B8A6-41BE-9AE4-7F8774172844}" srcOrd="0" destOrd="0" presId="urn:microsoft.com/office/officeart/2009/3/layout/IncreasingArrowsProcess"/>
    <dgm:cxn modelId="{61BC18C6-1D51-407B-A2BD-C7A0E47C2C0B}" srcId="{9B5188D5-E7C3-4293-A134-48D9AC3AC9FD}" destId="{50D994BD-A3C5-4AE8-A648-F525C755E379}" srcOrd="1" destOrd="0" parTransId="{9EE26CF3-A78A-4C23-B53D-18E840FC53DD}" sibTransId="{7D6B5D1E-79B2-428B-B86C-F6BA01648494}"/>
    <dgm:cxn modelId="{2DB32EC7-61EA-409A-BCC5-8C28053C944D}" srcId="{9B5188D5-E7C3-4293-A134-48D9AC3AC9FD}" destId="{C71BEAA6-128F-4786-875E-F9E6C4789BE7}" srcOrd="2" destOrd="0" parTransId="{AA5CBAFC-B138-4618-AE1A-587DCB9DD5F6}" sibTransId="{EB1F17B8-420A-4A29-9A23-456B59CA7825}"/>
    <dgm:cxn modelId="{DDDC01D9-EDB7-47B6-B815-AE7C72B8CFBB}" type="presOf" srcId="{C71BEAA6-128F-4786-875E-F9E6C4789BE7}" destId="{3F559280-6708-4B49-80E3-03CEEEDE34DC}" srcOrd="0" destOrd="0" presId="urn:microsoft.com/office/officeart/2009/3/layout/IncreasingArrowsProcess"/>
    <dgm:cxn modelId="{0C944AFC-2A58-429F-813E-6C9607398C90}" type="presOf" srcId="{5122E3BD-1EEE-426D-96BF-10054CDE2262}" destId="{12FEAE18-EBF2-4FAA-80F2-030AB269BEA7}" srcOrd="0" destOrd="0" presId="urn:microsoft.com/office/officeart/2009/3/layout/IncreasingArrowsProcess"/>
    <dgm:cxn modelId="{156577FE-D866-442C-8410-518F59D62821}" type="presOf" srcId="{45FCBD8A-CB3E-4E5F-AF4C-61613C1A5996}" destId="{CBC3B1CA-F121-4761-9C46-E952BEA531D1}" srcOrd="0" destOrd="0" presId="urn:microsoft.com/office/officeart/2009/3/layout/IncreasingArrowsProcess"/>
    <dgm:cxn modelId="{1905B62C-38A7-43F9-AFA1-5A967CCE04DE}" type="presParOf" srcId="{74C821A5-808D-4D18-A2CE-6A291F984C1F}" destId="{CBC3B1CA-F121-4761-9C46-E952BEA531D1}" srcOrd="0" destOrd="0" presId="urn:microsoft.com/office/officeart/2009/3/layout/IncreasingArrowsProcess"/>
    <dgm:cxn modelId="{00D5E98B-7CEC-4F11-BA06-E0E46089AF05}" type="presParOf" srcId="{74C821A5-808D-4D18-A2CE-6A291F984C1F}" destId="{617B2112-3BE8-4D4F-9AAB-B31FA25F4A70}" srcOrd="1" destOrd="0" presId="urn:microsoft.com/office/officeart/2009/3/layout/IncreasingArrowsProcess"/>
    <dgm:cxn modelId="{32E3E87B-CD9E-42CE-8F92-8DF274891E6C}" type="presParOf" srcId="{74C821A5-808D-4D18-A2CE-6A291F984C1F}" destId="{4B76FB70-1F64-4E57-AC3B-D703FD7A04D0}" srcOrd="2" destOrd="0" presId="urn:microsoft.com/office/officeart/2009/3/layout/IncreasingArrowsProcess"/>
    <dgm:cxn modelId="{11132998-CE76-44F8-82D4-A9B15217A3C4}" type="presParOf" srcId="{74C821A5-808D-4D18-A2CE-6A291F984C1F}" destId="{60B0C3A5-B8A6-41BE-9AE4-7F8774172844}" srcOrd="3" destOrd="0" presId="urn:microsoft.com/office/officeart/2009/3/layout/IncreasingArrowsProcess"/>
    <dgm:cxn modelId="{564B2EED-19C9-41C6-9D77-F94E9C4E3709}" type="presParOf" srcId="{74C821A5-808D-4D18-A2CE-6A291F984C1F}" destId="{3F559280-6708-4B49-80E3-03CEEEDE34DC}" srcOrd="4" destOrd="0" presId="urn:microsoft.com/office/officeart/2009/3/layout/IncreasingArrowsProcess"/>
    <dgm:cxn modelId="{81FBFF95-44A3-46DC-85B8-25D3D7C68BC7}" type="presParOf" srcId="{74C821A5-808D-4D18-A2CE-6A291F984C1F}" destId="{A5921E5D-67B0-4999-BEB3-6D4301E3239B}" srcOrd="5" destOrd="0" presId="urn:microsoft.com/office/officeart/2009/3/layout/IncreasingArrowsProcess"/>
    <dgm:cxn modelId="{EEB71C0A-5F90-4AF5-9B34-C3550CFB44E8}" type="presParOf" srcId="{74C821A5-808D-4D18-A2CE-6A291F984C1F}" destId="{28A5D746-5902-49D7-B4B2-D0E70C065485}" srcOrd="6" destOrd="0" presId="urn:microsoft.com/office/officeart/2009/3/layout/IncreasingArrowsProcess"/>
    <dgm:cxn modelId="{3409BBF4-EA07-4DDB-9A9F-930DE99D7C7C}" type="presParOf" srcId="{74C821A5-808D-4D18-A2CE-6A291F984C1F}" destId="{12FEAE18-EBF2-4FAA-80F2-030AB269BEA7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51A1B4-A035-4415-888E-99FAC588C8E4}" type="doc">
      <dgm:prSet loTypeId="urn:microsoft.com/office/officeart/2005/8/layout/h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D57E3F-3656-46F3-82A6-D882FC7AF1AD}">
      <dgm:prSet phldrT="[Text]" custT="1"/>
      <dgm:spPr/>
      <dgm:t>
        <a:bodyPr/>
        <a:lstStyle/>
        <a:p>
          <a:r>
            <a:rPr lang="en-US" sz="1400" dirty="0"/>
            <a:t>Present Inverter (Die Cast)</a:t>
          </a:r>
        </a:p>
      </dgm:t>
    </dgm:pt>
    <dgm:pt modelId="{19237725-4063-41B2-8B50-3B6EF77283E9}" type="parTrans" cxnId="{D896CC7F-AC4C-4D59-8668-BF902008F41B}">
      <dgm:prSet/>
      <dgm:spPr/>
      <dgm:t>
        <a:bodyPr/>
        <a:lstStyle/>
        <a:p>
          <a:endParaRPr lang="en-US"/>
        </a:p>
      </dgm:t>
    </dgm:pt>
    <dgm:pt modelId="{66A9E28B-A023-4854-AAA2-C26EAFE22ACD}" type="sibTrans" cxnId="{D896CC7F-AC4C-4D59-8668-BF902008F41B}">
      <dgm:prSet/>
      <dgm:spPr/>
      <dgm:t>
        <a:bodyPr/>
        <a:lstStyle/>
        <a:p>
          <a:endParaRPr lang="en-US"/>
        </a:p>
      </dgm:t>
    </dgm:pt>
    <dgm:pt modelId="{317438CB-2607-41F5-86C3-18A162EE6854}">
      <dgm:prSet phldrT="[Text]" custT="1"/>
      <dgm:spPr/>
      <dgm:t>
        <a:bodyPr/>
        <a:lstStyle/>
        <a:p>
          <a:pPr algn="just"/>
          <a:r>
            <a:rPr lang="en-US" sz="1000" dirty="0"/>
            <a:t>Die Cast Base	   $2.8</a:t>
          </a:r>
        </a:p>
      </dgm:t>
    </dgm:pt>
    <dgm:pt modelId="{CFF1CF1E-2B33-4931-A80C-C2D44B111CBD}" type="parTrans" cxnId="{74105AEA-F8EF-49AE-915B-FB0C8CEC9111}">
      <dgm:prSet/>
      <dgm:spPr/>
      <dgm:t>
        <a:bodyPr/>
        <a:lstStyle/>
        <a:p>
          <a:endParaRPr lang="en-US"/>
        </a:p>
      </dgm:t>
    </dgm:pt>
    <dgm:pt modelId="{5534C497-15FC-4172-92B3-6910B95A0969}" type="sibTrans" cxnId="{74105AEA-F8EF-49AE-915B-FB0C8CEC9111}">
      <dgm:prSet/>
      <dgm:spPr/>
      <dgm:t>
        <a:bodyPr/>
        <a:lstStyle/>
        <a:p>
          <a:endParaRPr lang="en-US"/>
        </a:p>
      </dgm:t>
    </dgm:pt>
    <dgm:pt modelId="{2097ACF5-F395-4005-B06E-9896AFCBFF67}">
      <dgm:prSet phldrT="[Text]" custT="1"/>
      <dgm:spPr/>
      <dgm:t>
        <a:bodyPr/>
        <a:lstStyle/>
        <a:p>
          <a:pPr algn="just"/>
          <a:r>
            <a:rPr lang="en-US" sz="1000" dirty="0"/>
            <a:t>Die Cast Top          $1.8</a:t>
          </a:r>
        </a:p>
      </dgm:t>
    </dgm:pt>
    <dgm:pt modelId="{64F69D9C-EA18-4333-A1BA-900DEEAE4518}" type="parTrans" cxnId="{7CD55C50-3574-4600-80F4-EB0743960352}">
      <dgm:prSet/>
      <dgm:spPr/>
      <dgm:t>
        <a:bodyPr/>
        <a:lstStyle/>
        <a:p>
          <a:endParaRPr lang="en-US"/>
        </a:p>
      </dgm:t>
    </dgm:pt>
    <dgm:pt modelId="{28DCF259-5A2C-479C-A16D-6CEE89B8F4FA}" type="sibTrans" cxnId="{7CD55C50-3574-4600-80F4-EB0743960352}">
      <dgm:prSet/>
      <dgm:spPr/>
      <dgm:t>
        <a:bodyPr/>
        <a:lstStyle/>
        <a:p>
          <a:endParaRPr lang="en-US"/>
        </a:p>
      </dgm:t>
    </dgm:pt>
    <dgm:pt modelId="{E857892B-6411-47C1-A97D-299BB43599E1}">
      <dgm:prSet phldrT="[Text]" custT="1"/>
      <dgm:spPr/>
      <dgm:t>
        <a:bodyPr/>
        <a:lstStyle/>
        <a:p>
          <a:r>
            <a:rPr lang="en-US" sz="1400" dirty="0"/>
            <a:t>Plastic Case + Metal Spreaders</a:t>
          </a:r>
        </a:p>
      </dgm:t>
    </dgm:pt>
    <dgm:pt modelId="{895314DC-0C94-4E57-A36A-A6EC6A0A7CEE}" type="parTrans" cxnId="{51749288-1432-41B4-BD74-C5FBC6F800E4}">
      <dgm:prSet/>
      <dgm:spPr/>
      <dgm:t>
        <a:bodyPr/>
        <a:lstStyle/>
        <a:p>
          <a:endParaRPr lang="en-US"/>
        </a:p>
      </dgm:t>
    </dgm:pt>
    <dgm:pt modelId="{F03C6ADF-C8E9-4A79-832C-495AD76DD324}" type="sibTrans" cxnId="{51749288-1432-41B4-BD74-C5FBC6F800E4}">
      <dgm:prSet/>
      <dgm:spPr/>
      <dgm:t>
        <a:bodyPr/>
        <a:lstStyle/>
        <a:p>
          <a:endParaRPr lang="en-US"/>
        </a:p>
      </dgm:t>
    </dgm:pt>
    <dgm:pt modelId="{7791DE9E-BD4F-4D0E-86D3-80F45ADB59F3}">
      <dgm:prSet phldrT="[Text]" custT="1"/>
      <dgm:spPr/>
      <dgm:t>
        <a:bodyPr/>
        <a:lstStyle/>
        <a:p>
          <a:pPr algn="just"/>
          <a:r>
            <a:rPr lang="en-US" sz="1000" dirty="0"/>
            <a:t> Plastic Base	      $1.3</a:t>
          </a:r>
        </a:p>
      </dgm:t>
    </dgm:pt>
    <dgm:pt modelId="{918CF537-FB30-405D-9938-600E0680B794}" type="parTrans" cxnId="{B7F7219C-6E4B-4525-8FEE-DA75C2E5BEE3}">
      <dgm:prSet/>
      <dgm:spPr/>
      <dgm:t>
        <a:bodyPr/>
        <a:lstStyle/>
        <a:p>
          <a:endParaRPr lang="en-US"/>
        </a:p>
      </dgm:t>
    </dgm:pt>
    <dgm:pt modelId="{A7EAF20A-8DE4-4811-893F-831F11B06B59}" type="sibTrans" cxnId="{B7F7219C-6E4B-4525-8FEE-DA75C2E5BEE3}">
      <dgm:prSet/>
      <dgm:spPr/>
      <dgm:t>
        <a:bodyPr/>
        <a:lstStyle/>
        <a:p>
          <a:endParaRPr lang="en-US"/>
        </a:p>
      </dgm:t>
    </dgm:pt>
    <dgm:pt modelId="{5F426D91-AA02-49E7-A735-F95E9490B5BB}">
      <dgm:prSet phldrT="[Text]" custT="1"/>
      <dgm:spPr/>
      <dgm:t>
        <a:bodyPr/>
        <a:lstStyle/>
        <a:p>
          <a:pPr algn="just"/>
          <a:r>
            <a:rPr lang="en-US" sz="1000" dirty="0"/>
            <a:t> Plastic Top               $1.1</a:t>
          </a:r>
        </a:p>
      </dgm:t>
    </dgm:pt>
    <dgm:pt modelId="{3450F9CC-1A0C-4850-8D31-7C8F6BB8B042}" type="parTrans" cxnId="{856BC9A1-8427-4791-98A9-C560A7EF0C4A}">
      <dgm:prSet/>
      <dgm:spPr/>
      <dgm:t>
        <a:bodyPr/>
        <a:lstStyle/>
        <a:p>
          <a:endParaRPr lang="en-US"/>
        </a:p>
      </dgm:t>
    </dgm:pt>
    <dgm:pt modelId="{BF1B70C5-F43F-4A7E-9ED9-E6800F39A791}" type="sibTrans" cxnId="{856BC9A1-8427-4791-98A9-C560A7EF0C4A}">
      <dgm:prSet/>
      <dgm:spPr/>
      <dgm:t>
        <a:bodyPr/>
        <a:lstStyle/>
        <a:p>
          <a:endParaRPr lang="en-US"/>
        </a:p>
      </dgm:t>
    </dgm:pt>
    <dgm:pt modelId="{34A70C33-C7FC-4D07-9888-2E7DD3B5B7CA}">
      <dgm:prSet phldrT="[Text]" custT="1"/>
      <dgm:spPr/>
      <dgm:t>
        <a:bodyPr/>
        <a:lstStyle/>
        <a:p>
          <a:r>
            <a:rPr lang="en-US" sz="1400" dirty="0"/>
            <a:t>Smaller </a:t>
          </a:r>
          <a:r>
            <a:rPr lang="en-US" sz="1400" dirty="0" err="1"/>
            <a:t>PCBA+Die</a:t>
          </a:r>
          <a:r>
            <a:rPr lang="en-US" sz="1400" dirty="0"/>
            <a:t> Cast</a:t>
          </a:r>
        </a:p>
      </dgm:t>
    </dgm:pt>
    <dgm:pt modelId="{4BB99108-58F6-449D-A257-99FE77F8DE58}" type="parTrans" cxnId="{B5975AC1-5440-478F-B069-A1AB0E1CFC12}">
      <dgm:prSet/>
      <dgm:spPr/>
      <dgm:t>
        <a:bodyPr/>
        <a:lstStyle/>
        <a:p>
          <a:endParaRPr lang="en-US"/>
        </a:p>
      </dgm:t>
    </dgm:pt>
    <dgm:pt modelId="{EAD8CB76-D80E-438D-AE67-1F06381A1FFB}" type="sibTrans" cxnId="{B5975AC1-5440-478F-B069-A1AB0E1CFC12}">
      <dgm:prSet/>
      <dgm:spPr/>
      <dgm:t>
        <a:bodyPr/>
        <a:lstStyle/>
        <a:p>
          <a:endParaRPr lang="en-US"/>
        </a:p>
      </dgm:t>
    </dgm:pt>
    <dgm:pt modelId="{55DB5568-3755-4587-A044-F9426881ECD3}">
      <dgm:prSet phldrT="[Text]" custT="1"/>
      <dgm:spPr/>
      <dgm:t>
        <a:bodyPr/>
        <a:lstStyle/>
        <a:p>
          <a:r>
            <a:rPr lang="en-US" sz="1000" dirty="0"/>
            <a:t> Die Cast Base          $1.4</a:t>
          </a:r>
        </a:p>
      </dgm:t>
    </dgm:pt>
    <dgm:pt modelId="{17EC9D96-3019-4590-A7D6-F755229E5F27}" type="parTrans" cxnId="{AFA71B19-7C35-4C61-91D8-808166C63B53}">
      <dgm:prSet/>
      <dgm:spPr/>
      <dgm:t>
        <a:bodyPr/>
        <a:lstStyle/>
        <a:p>
          <a:endParaRPr lang="en-US"/>
        </a:p>
      </dgm:t>
    </dgm:pt>
    <dgm:pt modelId="{5E091472-A847-4AF3-BC29-7B50073EFF79}" type="sibTrans" cxnId="{AFA71B19-7C35-4C61-91D8-808166C63B53}">
      <dgm:prSet/>
      <dgm:spPr/>
      <dgm:t>
        <a:bodyPr/>
        <a:lstStyle/>
        <a:p>
          <a:endParaRPr lang="en-US"/>
        </a:p>
      </dgm:t>
    </dgm:pt>
    <dgm:pt modelId="{C0BC09AA-146B-451E-B60F-B6A97C61D0E2}">
      <dgm:prSet phldrT="[Text]" custT="1"/>
      <dgm:spPr/>
      <dgm:t>
        <a:bodyPr/>
        <a:lstStyle/>
        <a:p>
          <a:r>
            <a:rPr lang="en-US" sz="1000" dirty="0"/>
            <a:t> Die Cast Top            $1.2</a:t>
          </a:r>
        </a:p>
      </dgm:t>
    </dgm:pt>
    <dgm:pt modelId="{8D894977-95F1-48F5-9F07-919BEAC93721}" type="parTrans" cxnId="{E66BA3BA-89D7-42D7-9A71-DCAA67F16189}">
      <dgm:prSet/>
      <dgm:spPr/>
      <dgm:t>
        <a:bodyPr/>
        <a:lstStyle/>
        <a:p>
          <a:endParaRPr lang="en-US"/>
        </a:p>
      </dgm:t>
    </dgm:pt>
    <dgm:pt modelId="{F02E8DC4-D975-4F70-9517-6A1468E6A2DA}" type="sibTrans" cxnId="{E66BA3BA-89D7-42D7-9A71-DCAA67F16189}">
      <dgm:prSet/>
      <dgm:spPr/>
      <dgm:t>
        <a:bodyPr/>
        <a:lstStyle/>
        <a:p>
          <a:endParaRPr lang="en-US"/>
        </a:p>
      </dgm:t>
    </dgm:pt>
    <dgm:pt modelId="{A2DAC5CB-5C7C-490F-AFAB-3C2D0D233D3D}">
      <dgm:prSet phldrT="[Text]" custT="1"/>
      <dgm:spPr/>
      <dgm:t>
        <a:bodyPr/>
        <a:lstStyle/>
        <a:p>
          <a:pPr algn="just"/>
          <a:r>
            <a:rPr lang="en-US" sz="1000" dirty="0"/>
            <a:t> Potting                  $5.5</a:t>
          </a:r>
        </a:p>
      </dgm:t>
    </dgm:pt>
    <dgm:pt modelId="{7826B21E-CA05-4A8F-AB54-2BEB998AD04C}" type="parTrans" cxnId="{DA54210C-BCCD-4611-97AB-60C4075A056B}">
      <dgm:prSet/>
      <dgm:spPr/>
      <dgm:t>
        <a:bodyPr/>
        <a:lstStyle/>
        <a:p>
          <a:endParaRPr lang="en-US"/>
        </a:p>
      </dgm:t>
    </dgm:pt>
    <dgm:pt modelId="{51A7E260-B6FF-446C-9A35-BE5D7900D3EE}" type="sibTrans" cxnId="{DA54210C-BCCD-4611-97AB-60C4075A056B}">
      <dgm:prSet/>
      <dgm:spPr/>
      <dgm:t>
        <a:bodyPr/>
        <a:lstStyle/>
        <a:p>
          <a:endParaRPr lang="en-US"/>
        </a:p>
      </dgm:t>
    </dgm:pt>
    <dgm:pt modelId="{0BC69261-AD8A-43BA-9911-027D308C4CE7}">
      <dgm:prSet phldrT="[Text]" custT="1"/>
      <dgm:spPr/>
      <dgm:t>
        <a:bodyPr/>
        <a:lstStyle/>
        <a:p>
          <a:pPr algn="just"/>
          <a:r>
            <a:rPr lang="en-US" sz="1000" dirty="0"/>
            <a:t> Screws                  $0.40</a:t>
          </a:r>
        </a:p>
      </dgm:t>
    </dgm:pt>
    <dgm:pt modelId="{99B249C1-193A-47C4-A154-538F5C78E001}" type="parTrans" cxnId="{DE2A51B6-ED94-4A46-BF59-C29FC35DC8A2}">
      <dgm:prSet/>
      <dgm:spPr/>
      <dgm:t>
        <a:bodyPr/>
        <a:lstStyle/>
        <a:p>
          <a:endParaRPr lang="en-US"/>
        </a:p>
      </dgm:t>
    </dgm:pt>
    <dgm:pt modelId="{A36FF2FD-D667-489C-8C10-94D1282B95EC}" type="sibTrans" cxnId="{DE2A51B6-ED94-4A46-BF59-C29FC35DC8A2}">
      <dgm:prSet/>
      <dgm:spPr/>
      <dgm:t>
        <a:bodyPr/>
        <a:lstStyle/>
        <a:p>
          <a:endParaRPr lang="en-US"/>
        </a:p>
      </dgm:t>
    </dgm:pt>
    <dgm:pt modelId="{86E78B6F-426F-4E60-B63D-435B9683F963}">
      <dgm:prSet phldrT="[Text]" custT="1"/>
      <dgm:spPr/>
      <dgm:t>
        <a:bodyPr/>
        <a:lstStyle/>
        <a:p>
          <a:pPr algn="just"/>
          <a:r>
            <a:rPr lang="en-US" sz="1000" dirty="0"/>
            <a:t> </a:t>
          </a:r>
          <a:r>
            <a:rPr lang="en-US" sz="1000" dirty="0" err="1"/>
            <a:t>Lightpipe</a:t>
          </a:r>
          <a:r>
            <a:rPr lang="en-US" sz="1000" dirty="0"/>
            <a:t>	   $0.30</a:t>
          </a:r>
        </a:p>
      </dgm:t>
    </dgm:pt>
    <dgm:pt modelId="{A3884181-E06A-4E27-A9C8-F8DE079B4A8F}" type="parTrans" cxnId="{611F6D40-227F-4D36-9C6A-6B2D46C97B06}">
      <dgm:prSet/>
      <dgm:spPr/>
      <dgm:t>
        <a:bodyPr/>
        <a:lstStyle/>
        <a:p>
          <a:endParaRPr lang="en-US"/>
        </a:p>
      </dgm:t>
    </dgm:pt>
    <dgm:pt modelId="{81E0BBE7-A2BF-4182-8FE0-B1F7B0C05460}" type="sibTrans" cxnId="{611F6D40-227F-4D36-9C6A-6B2D46C97B06}">
      <dgm:prSet/>
      <dgm:spPr/>
      <dgm:t>
        <a:bodyPr/>
        <a:lstStyle/>
        <a:p>
          <a:endParaRPr lang="en-US"/>
        </a:p>
      </dgm:t>
    </dgm:pt>
    <dgm:pt modelId="{25DBEA1F-D439-43D2-83E4-A34EF06B9E87}">
      <dgm:prSet phldrT="[Text]" custT="1"/>
      <dgm:spPr/>
      <dgm:t>
        <a:bodyPr/>
        <a:lstStyle/>
        <a:p>
          <a:pPr algn="just"/>
          <a:r>
            <a:rPr lang="en-US" sz="1000" dirty="0"/>
            <a:t>Connector 		Plate	  $6.2</a:t>
          </a:r>
        </a:p>
      </dgm:t>
    </dgm:pt>
    <dgm:pt modelId="{86D56EAD-541E-41AB-9F09-DA0E0AA229F9}" type="parTrans" cxnId="{AD720CE7-8FEE-47F2-B60A-833D3B9E362B}">
      <dgm:prSet/>
      <dgm:spPr/>
      <dgm:t>
        <a:bodyPr/>
        <a:lstStyle/>
        <a:p>
          <a:endParaRPr lang="en-US"/>
        </a:p>
      </dgm:t>
    </dgm:pt>
    <dgm:pt modelId="{A9DFF434-9D06-4C76-95B8-298BB8496B5D}" type="sibTrans" cxnId="{AD720CE7-8FEE-47F2-B60A-833D3B9E362B}">
      <dgm:prSet/>
      <dgm:spPr/>
      <dgm:t>
        <a:bodyPr/>
        <a:lstStyle/>
        <a:p>
          <a:endParaRPr lang="en-US"/>
        </a:p>
      </dgm:t>
    </dgm:pt>
    <dgm:pt modelId="{E10C97AF-7438-4D2A-993D-1B8EEB1FE3AB}">
      <dgm:prSet phldrT="[Text]" custT="1"/>
      <dgm:spPr/>
      <dgm:t>
        <a:bodyPr/>
        <a:lstStyle/>
        <a:p>
          <a:pPr algn="just"/>
          <a:endParaRPr lang="en-US" sz="1000" dirty="0"/>
        </a:p>
      </dgm:t>
    </dgm:pt>
    <dgm:pt modelId="{85AAD64E-9849-48DC-A0A8-849FFD070865}" type="parTrans" cxnId="{B0EB1F7D-BB40-454F-9F82-C6D3F1C7B532}">
      <dgm:prSet/>
      <dgm:spPr/>
      <dgm:t>
        <a:bodyPr/>
        <a:lstStyle/>
        <a:p>
          <a:endParaRPr lang="en-US"/>
        </a:p>
      </dgm:t>
    </dgm:pt>
    <dgm:pt modelId="{DEB25964-C9A2-4090-BB6D-F621D1057EB6}" type="sibTrans" cxnId="{B0EB1F7D-BB40-454F-9F82-C6D3F1C7B532}">
      <dgm:prSet/>
      <dgm:spPr/>
      <dgm:t>
        <a:bodyPr/>
        <a:lstStyle/>
        <a:p>
          <a:endParaRPr lang="en-US"/>
        </a:p>
      </dgm:t>
    </dgm:pt>
    <dgm:pt modelId="{51700866-17C6-4D9E-9613-0832E300F1D4}">
      <dgm:prSet phldrT="[Text]" custT="1"/>
      <dgm:spPr/>
      <dgm:t>
        <a:bodyPr/>
        <a:lstStyle/>
        <a:p>
          <a:pPr algn="just"/>
          <a:endParaRPr lang="en-US" sz="1000" dirty="0"/>
        </a:p>
      </dgm:t>
    </dgm:pt>
    <dgm:pt modelId="{FC8A805D-04FC-4020-AEF8-2541E22A5AE5}" type="parTrans" cxnId="{979341BA-4FDA-42E6-9B0A-92DC03676721}">
      <dgm:prSet/>
      <dgm:spPr/>
      <dgm:t>
        <a:bodyPr/>
        <a:lstStyle/>
        <a:p>
          <a:endParaRPr lang="en-US"/>
        </a:p>
      </dgm:t>
    </dgm:pt>
    <dgm:pt modelId="{B40811D9-03F5-4260-8CEE-1CDD0BB354E3}" type="sibTrans" cxnId="{979341BA-4FDA-42E6-9B0A-92DC03676721}">
      <dgm:prSet/>
      <dgm:spPr/>
      <dgm:t>
        <a:bodyPr/>
        <a:lstStyle/>
        <a:p>
          <a:endParaRPr lang="en-US"/>
        </a:p>
      </dgm:t>
    </dgm:pt>
    <dgm:pt modelId="{D888AB1D-CF9B-4615-A96E-8CD98102FEE1}">
      <dgm:prSet phldrT="[Text]" custT="1"/>
      <dgm:spPr/>
      <dgm:t>
        <a:bodyPr/>
        <a:lstStyle/>
        <a:p>
          <a:pPr algn="just"/>
          <a:endParaRPr lang="en-US" sz="1000" dirty="0"/>
        </a:p>
      </dgm:t>
    </dgm:pt>
    <dgm:pt modelId="{B917E2C6-41C5-4988-8743-73ACB45B2604}" type="parTrans" cxnId="{CCD61563-9986-4E74-B38C-6558E88C7F27}">
      <dgm:prSet/>
      <dgm:spPr/>
      <dgm:t>
        <a:bodyPr/>
        <a:lstStyle/>
        <a:p>
          <a:endParaRPr lang="en-US"/>
        </a:p>
      </dgm:t>
    </dgm:pt>
    <dgm:pt modelId="{08B89DD6-9562-47BD-91ED-36086FC3E021}" type="sibTrans" cxnId="{CCD61563-9986-4E74-B38C-6558E88C7F27}">
      <dgm:prSet/>
      <dgm:spPr/>
      <dgm:t>
        <a:bodyPr/>
        <a:lstStyle/>
        <a:p>
          <a:endParaRPr lang="en-US"/>
        </a:p>
      </dgm:t>
    </dgm:pt>
    <dgm:pt modelId="{195BB78A-8B78-4E06-9F43-791B9E00953B}">
      <dgm:prSet phldrT="[Text]" custT="1"/>
      <dgm:spPr/>
      <dgm:t>
        <a:bodyPr/>
        <a:lstStyle/>
        <a:p>
          <a:pPr algn="just"/>
          <a:r>
            <a:rPr lang="en-US" sz="1000" dirty="0"/>
            <a:t>Total ME BOM	   $ 17</a:t>
          </a:r>
        </a:p>
      </dgm:t>
    </dgm:pt>
    <dgm:pt modelId="{CB7865D5-450C-4136-80A8-D9143780499F}" type="parTrans" cxnId="{E69732D4-0E50-476D-B416-AA8C7EFFB50A}">
      <dgm:prSet/>
      <dgm:spPr/>
      <dgm:t>
        <a:bodyPr/>
        <a:lstStyle/>
        <a:p>
          <a:endParaRPr lang="en-US"/>
        </a:p>
      </dgm:t>
    </dgm:pt>
    <dgm:pt modelId="{046E0724-0C05-4028-B48C-6546798FD7C4}" type="sibTrans" cxnId="{E69732D4-0E50-476D-B416-AA8C7EFFB50A}">
      <dgm:prSet/>
      <dgm:spPr/>
      <dgm:t>
        <a:bodyPr/>
        <a:lstStyle/>
        <a:p>
          <a:endParaRPr lang="en-US"/>
        </a:p>
      </dgm:t>
    </dgm:pt>
    <dgm:pt modelId="{3AD135E1-E2E2-4E6C-965E-A0F28E059110}">
      <dgm:prSet phldrT="[Text]" custT="1"/>
      <dgm:spPr/>
      <dgm:t>
        <a:bodyPr/>
        <a:lstStyle/>
        <a:p>
          <a:pPr algn="just"/>
          <a:endParaRPr lang="en-US" sz="1000" dirty="0"/>
        </a:p>
      </dgm:t>
    </dgm:pt>
    <dgm:pt modelId="{D44E03F1-A5A5-4A0B-B5A6-8B7FD92651CD}" type="parTrans" cxnId="{A4D490FF-0ADA-4C56-A233-4CC3F78DE8CC}">
      <dgm:prSet/>
      <dgm:spPr/>
      <dgm:t>
        <a:bodyPr/>
        <a:lstStyle/>
        <a:p>
          <a:endParaRPr lang="en-US"/>
        </a:p>
      </dgm:t>
    </dgm:pt>
    <dgm:pt modelId="{66426CB6-69C3-48F8-8CA8-E97AEFFFBB8B}" type="sibTrans" cxnId="{A4D490FF-0ADA-4C56-A233-4CC3F78DE8CC}">
      <dgm:prSet/>
      <dgm:spPr/>
      <dgm:t>
        <a:bodyPr/>
        <a:lstStyle/>
        <a:p>
          <a:endParaRPr lang="en-US"/>
        </a:p>
      </dgm:t>
    </dgm:pt>
    <dgm:pt modelId="{02A4CC67-8C1F-4E64-B1F5-3A063A14D50B}">
      <dgm:prSet phldrT="[Text]" custT="1"/>
      <dgm:spPr/>
      <dgm:t>
        <a:bodyPr/>
        <a:lstStyle/>
        <a:p>
          <a:pPr algn="just"/>
          <a:endParaRPr lang="en-US" sz="1000" dirty="0"/>
        </a:p>
      </dgm:t>
    </dgm:pt>
    <dgm:pt modelId="{4C2A1600-0F43-426D-B347-198AEFBEB960}" type="parTrans" cxnId="{1669EB79-785E-4840-ACFD-BB97191475EF}">
      <dgm:prSet/>
      <dgm:spPr/>
      <dgm:t>
        <a:bodyPr/>
        <a:lstStyle/>
        <a:p>
          <a:endParaRPr lang="en-US"/>
        </a:p>
      </dgm:t>
    </dgm:pt>
    <dgm:pt modelId="{70933D16-156E-440C-90A3-1CA117286B21}" type="sibTrans" cxnId="{1669EB79-785E-4840-ACFD-BB97191475EF}">
      <dgm:prSet/>
      <dgm:spPr/>
      <dgm:t>
        <a:bodyPr/>
        <a:lstStyle/>
        <a:p>
          <a:endParaRPr lang="en-US"/>
        </a:p>
      </dgm:t>
    </dgm:pt>
    <dgm:pt modelId="{430A9041-0828-445B-8F09-CB7ABA2CAE59}">
      <dgm:prSet phldrT="[Text]" custT="1"/>
      <dgm:spPr/>
      <dgm:t>
        <a:bodyPr/>
        <a:lstStyle/>
        <a:p>
          <a:pPr algn="just"/>
          <a:endParaRPr lang="en-US" sz="1000" dirty="0"/>
        </a:p>
      </dgm:t>
    </dgm:pt>
    <dgm:pt modelId="{3702A455-948F-403E-84AA-9E2ECA43D685}" type="parTrans" cxnId="{CA71147F-FCD6-4D0E-9EAA-FCE1804D0165}">
      <dgm:prSet/>
      <dgm:spPr/>
      <dgm:t>
        <a:bodyPr/>
        <a:lstStyle/>
        <a:p>
          <a:endParaRPr lang="en-US"/>
        </a:p>
      </dgm:t>
    </dgm:pt>
    <dgm:pt modelId="{07915042-C04D-4CA4-A234-2D194C8BDE4B}" type="sibTrans" cxnId="{CA71147F-FCD6-4D0E-9EAA-FCE1804D0165}">
      <dgm:prSet/>
      <dgm:spPr/>
      <dgm:t>
        <a:bodyPr/>
        <a:lstStyle/>
        <a:p>
          <a:endParaRPr lang="en-US"/>
        </a:p>
      </dgm:t>
    </dgm:pt>
    <dgm:pt modelId="{7ABBEA03-86B1-444B-9054-1937183CA8B0}">
      <dgm:prSet phldrT="[Text]" custT="1"/>
      <dgm:spPr/>
      <dgm:t>
        <a:bodyPr/>
        <a:lstStyle/>
        <a:p>
          <a:pPr algn="just"/>
          <a:r>
            <a:rPr lang="en-US" sz="1000" dirty="0"/>
            <a:t> Potting                      $4.4</a:t>
          </a:r>
        </a:p>
      </dgm:t>
    </dgm:pt>
    <dgm:pt modelId="{CA942CDA-E7AD-4312-9E7C-5C7A3DA59409}" type="parTrans" cxnId="{DFB63297-BCCA-4E0E-8A4B-ADAABF5A8C63}">
      <dgm:prSet/>
      <dgm:spPr/>
      <dgm:t>
        <a:bodyPr/>
        <a:lstStyle/>
        <a:p>
          <a:endParaRPr lang="en-US"/>
        </a:p>
      </dgm:t>
    </dgm:pt>
    <dgm:pt modelId="{9F57B8D9-DB92-4991-BCBD-5D57A064634E}" type="sibTrans" cxnId="{DFB63297-BCCA-4E0E-8A4B-ADAABF5A8C63}">
      <dgm:prSet/>
      <dgm:spPr/>
      <dgm:t>
        <a:bodyPr/>
        <a:lstStyle/>
        <a:p>
          <a:endParaRPr lang="en-US"/>
        </a:p>
      </dgm:t>
    </dgm:pt>
    <dgm:pt modelId="{74DD6AB7-9F33-4FE1-AF8F-959542C89D16}">
      <dgm:prSet phldrT="[Text]" custT="1"/>
      <dgm:spPr/>
      <dgm:t>
        <a:bodyPr/>
        <a:lstStyle/>
        <a:p>
          <a:pPr algn="just"/>
          <a:r>
            <a:rPr lang="en-US" sz="1000" dirty="0"/>
            <a:t> Metal Spreader1    $0.8</a:t>
          </a:r>
        </a:p>
      </dgm:t>
    </dgm:pt>
    <dgm:pt modelId="{14BB72F2-3FC1-4A61-8C83-611666AC2DDE}" type="parTrans" cxnId="{E9A84949-07AE-4C65-9376-0D71A9F87F35}">
      <dgm:prSet/>
      <dgm:spPr/>
      <dgm:t>
        <a:bodyPr/>
        <a:lstStyle/>
        <a:p>
          <a:endParaRPr lang="en-US"/>
        </a:p>
      </dgm:t>
    </dgm:pt>
    <dgm:pt modelId="{3C36E298-DAED-4FFF-82CA-7F324AAD3591}" type="sibTrans" cxnId="{E9A84949-07AE-4C65-9376-0D71A9F87F35}">
      <dgm:prSet/>
      <dgm:spPr/>
      <dgm:t>
        <a:bodyPr/>
        <a:lstStyle/>
        <a:p>
          <a:endParaRPr lang="en-US"/>
        </a:p>
      </dgm:t>
    </dgm:pt>
    <dgm:pt modelId="{141588CE-1DCE-48BC-B1AB-1CDC3BD5C62B}">
      <dgm:prSet phldrT="[Text]" custT="1"/>
      <dgm:spPr/>
      <dgm:t>
        <a:bodyPr/>
        <a:lstStyle/>
        <a:p>
          <a:pPr algn="just"/>
          <a:r>
            <a:rPr lang="en-US" sz="1000" dirty="0"/>
            <a:t> </a:t>
          </a:r>
          <a:r>
            <a:rPr lang="en-US" sz="1000" dirty="0" err="1"/>
            <a:t>Metail</a:t>
          </a:r>
          <a:r>
            <a:rPr lang="en-US" sz="1000" dirty="0"/>
            <a:t> Spreader2   $0.8</a:t>
          </a:r>
        </a:p>
      </dgm:t>
    </dgm:pt>
    <dgm:pt modelId="{E60ECE34-96F8-42DE-ACE4-47AF744A2234}" type="parTrans" cxnId="{D64E865D-E55C-4999-8090-B66FCFCF162A}">
      <dgm:prSet/>
      <dgm:spPr/>
      <dgm:t>
        <a:bodyPr/>
        <a:lstStyle/>
        <a:p>
          <a:endParaRPr lang="en-US"/>
        </a:p>
      </dgm:t>
    </dgm:pt>
    <dgm:pt modelId="{2930C427-AE24-4366-989B-8CD3FEAD504D}" type="sibTrans" cxnId="{D64E865D-E55C-4999-8090-B66FCFCF162A}">
      <dgm:prSet/>
      <dgm:spPr/>
      <dgm:t>
        <a:bodyPr/>
        <a:lstStyle/>
        <a:p>
          <a:endParaRPr lang="en-US"/>
        </a:p>
      </dgm:t>
    </dgm:pt>
    <dgm:pt modelId="{C54BC1C1-A83D-430A-91E0-08203AC3BEA8}">
      <dgm:prSet phldrT="[Text]" custT="1"/>
      <dgm:spPr/>
      <dgm:t>
        <a:bodyPr/>
        <a:lstStyle/>
        <a:p>
          <a:pPr algn="just"/>
          <a:r>
            <a:rPr lang="en-US" sz="1000" dirty="0"/>
            <a:t> Screws                        0</a:t>
          </a:r>
        </a:p>
      </dgm:t>
    </dgm:pt>
    <dgm:pt modelId="{5A942271-A030-4A74-BF70-CAD58F90A3DC}" type="parTrans" cxnId="{B8751379-EB73-4415-9F04-067DA0B3D2B1}">
      <dgm:prSet/>
      <dgm:spPr/>
      <dgm:t>
        <a:bodyPr/>
        <a:lstStyle/>
        <a:p>
          <a:endParaRPr lang="en-US"/>
        </a:p>
      </dgm:t>
    </dgm:pt>
    <dgm:pt modelId="{B1D4D16C-0C6F-410A-977E-4B89A91390C9}" type="sibTrans" cxnId="{B8751379-EB73-4415-9F04-067DA0B3D2B1}">
      <dgm:prSet/>
      <dgm:spPr/>
      <dgm:t>
        <a:bodyPr/>
        <a:lstStyle/>
        <a:p>
          <a:endParaRPr lang="en-US"/>
        </a:p>
      </dgm:t>
    </dgm:pt>
    <dgm:pt modelId="{C383C852-5735-433B-9A89-32D1DED71BD6}">
      <dgm:prSet phldrT="[Text]" custT="1"/>
      <dgm:spPr/>
      <dgm:t>
        <a:bodyPr/>
        <a:lstStyle/>
        <a:p>
          <a:pPr algn="just"/>
          <a:r>
            <a:rPr lang="en-US" sz="1000" dirty="0"/>
            <a:t> Mounting Plate       $1.1</a:t>
          </a:r>
        </a:p>
      </dgm:t>
    </dgm:pt>
    <dgm:pt modelId="{6146D7DA-7FD3-495B-B659-AC8303CB2DA3}" type="parTrans" cxnId="{1B790188-ED1D-46EF-8A26-1B364BF8184C}">
      <dgm:prSet/>
      <dgm:spPr/>
      <dgm:t>
        <a:bodyPr/>
        <a:lstStyle/>
        <a:p>
          <a:endParaRPr lang="en-US"/>
        </a:p>
      </dgm:t>
    </dgm:pt>
    <dgm:pt modelId="{35BA982E-0D73-4649-9AC0-22CFE8FD817A}" type="sibTrans" cxnId="{1B790188-ED1D-46EF-8A26-1B364BF8184C}">
      <dgm:prSet/>
      <dgm:spPr/>
      <dgm:t>
        <a:bodyPr/>
        <a:lstStyle/>
        <a:p>
          <a:endParaRPr lang="en-US"/>
        </a:p>
      </dgm:t>
    </dgm:pt>
    <dgm:pt modelId="{6E83EFE8-EF3F-4AFC-B61A-DB5D1CDB6B1F}">
      <dgm:prSet phldrT="[Text]" custT="1"/>
      <dgm:spPr/>
      <dgm:t>
        <a:bodyPr/>
        <a:lstStyle/>
        <a:p>
          <a:pPr algn="just"/>
          <a:r>
            <a:rPr lang="en-US" sz="1000" dirty="0"/>
            <a:t> </a:t>
          </a:r>
          <a:r>
            <a:rPr lang="en-US" sz="1000" dirty="0" err="1"/>
            <a:t>Lightpipe</a:t>
          </a:r>
          <a:r>
            <a:rPr lang="en-US" sz="1000" dirty="0"/>
            <a:t>                  $0.3</a:t>
          </a:r>
        </a:p>
      </dgm:t>
    </dgm:pt>
    <dgm:pt modelId="{6CC0D0B5-973E-4980-AD27-76687B939048}" type="parTrans" cxnId="{C92E86C4-DD19-4408-909F-B79C98169F11}">
      <dgm:prSet/>
      <dgm:spPr/>
      <dgm:t>
        <a:bodyPr/>
        <a:lstStyle/>
        <a:p>
          <a:endParaRPr lang="en-US"/>
        </a:p>
      </dgm:t>
    </dgm:pt>
    <dgm:pt modelId="{6FB6F427-DBBB-422F-8563-D679910F7535}" type="sibTrans" cxnId="{C92E86C4-DD19-4408-909F-B79C98169F11}">
      <dgm:prSet/>
      <dgm:spPr/>
      <dgm:t>
        <a:bodyPr/>
        <a:lstStyle/>
        <a:p>
          <a:endParaRPr lang="en-US"/>
        </a:p>
      </dgm:t>
    </dgm:pt>
    <dgm:pt modelId="{2C8D9B97-4E9B-4931-98A2-C9C096D79A0A}">
      <dgm:prSet phldrT="[Text]" custT="1"/>
      <dgm:spPr/>
      <dgm:t>
        <a:bodyPr/>
        <a:lstStyle/>
        <a:p>
          <a:pPr algn="just"/>
          <a:r>
            <a:rPr lang="en-US" sz="1000" dirty="0"/>
            <a:t>Connector                 $6.2</a:t>
          </a:r>
        </a:p>
      </dgm:t>
    </dgm:pt>
    <dgm:pt modelId="{97B797CC-A515-4F43-900C-DDF282D958A3}" type="parTrans" cxnId="{98575809-8AD6-43AA-BA1A-A04AED6B9C49}">
      <dgm:prSet/>
      <dgm:spPr/>
      <dgm:t>
        <a:bodyPr/>
        <a:lstStyle/>
        <a:p>
          <a:endParaRPr lang="en-US"/>
        </a:p>
      </dgm:t>
    </dgm:pt>
    <dgm:pt modelId="{39E21C73-F814-4C02-8D91-741A55635BBC}" type="sibTrans" cxnId="{98575809-8AD6-43AA-BA1A-A04AED6B9C49}">
      <dgm:prSet/>
      <dgm:spPr/>
      <dgm:t>
        <a:bodyPr/>
        <a:lstStyle/>
        <a:p>
          <a:endParaRPr lang="en-US"/>
        </a:p>
      </dgm:t>
    </dgm:pt>
    <dgm:pt modelId="{F6C40D53-4C0E-4A00-B1D9-10EEF8C79772}">
      <dgm:prSet phldrT="[Text]" custT="1"/>
      <dgm:spPr/>
      <dgm:t>
        <a:bodyPr/>
        <a:lstStyle/>
        <a:p>
          <a:pPr algn="l"/>
          <a:endParaRPr lang="en-US" sz="1000" dirty="0"/>
        </a:p>
      </dgm:t>
    </dgm:pt>
    <dgm:pt modelId="{1CDA89C9-9EFF-4CA6-A97D-DF2AB7CB3F7E}" type="parTrans" cxnId="{0620211C-FA90-40A0-8DC1-4497AD013AAB}">
      <dgm:prSet/>
      <dgm:spPr/>
      <dgm:t>
        <a:bodyPr/>
        <a:lstStyle/>
        <a:p>
          <a:endParaRPr lang="en-US"/>
        </a:p>
      </dgm:t>
    </dgm:pt>
    <dgm:pt modelId="{53F754B9-C1EE-4229-B639-088D8496D63C}" type="sibTrans" cxnId="{0620211C-FA90-40A0-8DC1-4497AD013AAB}">
      <dgm:prSet/>
      <dgm:spPr/>
      <dgm:t>
        <a:bodyPr/>
        <a:lstStyle/>
        <a:p>
          <a:endParaRPr lang="en-US"/>
        </a:p>
      </dgm:t>
    </dgm:pt>
    <dgm:pt modelId="{A816D872-3625-41C0-BDF9-B7AA7AD6F3D3}">
      <dgm:prSet phldrT="[Text]" custT="1"/>
      <dgm:spPr/>
      <dgm:t>
        <a:bodyPr/>
        <a:lstStyle/>
        <a:p>
          <a:pPr algn="just"/>
          <a:endParaRPr lang="en-US" sz="1000" dirty="0"/>
        </a:p>
      </dgm:t>
    </dgm:pt>
    <dgm:pt modelId="{3606B241-1296-4107-BFC2-6C57B50604E9}" type="parTrans" cxnId="{DD777AF2-2F9C-4EDC-8DCE-7A774D435DF4}">
      <dgm:prSet/>
      <dgm:spPr/>
      <dgm:t>
        <a:bodyPr/>
        <a:lstStyle/>
        <a:p>
          <a:endParaRPr lang="en-US"/>
        </a:p>
      </dgm:t>
    </dgm:pt>
    <dgm:pt modelId="{750FF68A-C804-47D8-BEF8-C0E65A13DE18}" type="sibTrans" cxnId="{DD777AF2-2F9C-4EDC-8DCE-7A774D435DF4}">
      <dgm:prSet/>
      <dgm:spPr/>
      <dgm:t>
        <a:bodyPr/>
        <a:lstStyle/>
        <a:p>
          <a:endParaRPr lang="en-US"/>
        </a:p>
      </dgm:t>
    </dgm:pt>
    <dgm:pt modelId="{9D65E644-CD3F-4C96-A954-B89A3606C393}">
      <dgm:prSet phldrT="[Text]" custT="1"/>
      <dgm:spPr/>
      <dgm:t>
        <a:bodyPr/>
        <a:lstStyle/>
        <a:p>
          <a:pPr algn="just"/>
          <a:endParaRPr lang="en-US" sz="1000" dirty="0"/>
        </a:p>
      </dgm:t>
    </dgm:pt>
    <dgm:pt modelId="{26BCA6BD-65AF-40B3-BD98-50A596E93704}" type="parTrans" cxnId="{E744B8DA-0589-44B5-97F9-79AD12818EE8}">
      <dgm:prSet/>
      <dgm:spPr/>
      <dgm:t>
        <a:bodyPr/>
        <a:lstStyle/>
        <a:p>
          <a:endParaRPr lang="en-US"/>
        </a:p>
      </dgm:t>
    </dgm:pt>
    <dgm:pt modelId="{EC83B99E-3130-4D28-92E9-771A47C83DB3}" type="sibTrans" cxnId="{E744B8DA-0589-44B5-97F9-79AD12818EE8}">
      <dgm:prSet/>
      <dgm:spPr/>
      <dgm:t>
        <a:bodyPr/>
        <a:lstStyle/>
        <a:p>
          <a:endParaRPr lang="en-US"/>
        </a:p>
      </dgm:t>
    </dgm:pt>
    <dgm:pt modelId="{3AC0682C-1C6B-4289-957F-0F044F2280EB}">
      <dgm:prSet phldrT="[Text]" custT="1"/>
      <dgm:spPr/>
      <dgm:t>
        <a:bodyPr/>
        <a:lstStyle/>
        <a:p>
          <a:pPr algn="just"/>
          <a:r>
            <a:rPr lang="en-US" sz="1000" dirty="0"/>
            <a:t>Total ME BOM         $16</a:t>
          </a:r>
        </a:p>
      </dgm:t>
    </dgm:pt>
    <dgm:pt modelId="{30C4C906-83E4-414D-A591-830E2E767BD7}" type="parTrans" cxnId="{669231D8-C3DC-44FC-A241-CBB2B9EB3DD4}">
      <dgm:prSet/>
      <dgm:spPr/>
      <dgm:t>
        <a:bodyPr/>
        <a:lstStyle/>
        <a:p>
          <a:endParaRPr lang="en-US"/>
        </a:p>
      </dgm:t>
    </dgm:pt>
    <dgm:pt modelId="{46157CDF-1203-4786-B9C2-545C64D92137}" type="sibTrans" cxnId="{669231D8-C3DC-44FC-A241-CBB2B9EB3DD4}">
      <dgm:prSet/>
      <dgm:spPr/>
      <dgm:t>
        <a:bodyPr/>
        <a:lstStyle/>
        <a:p>
          <a:endParaRPr lang="en-US"/>
        </a:p>
      </dgm:t>
    </dgm:pt>
    <dgm:pt modelId="{A496F920-624B-4964-9990-C0E6CBD216D6}">
      <dgm:prSet phldrT="[Text]" custT="1"/>
      <dgm:spPr/>
      <dgm:t>
        <a:bodyPr/>
        <a:lstStyle/>
        <a:p>
          <a:r>
            <a:rPr lang="en-US" sz="1000" dirty="0"/>
            <a:t> Potting                     $3.2</a:t>
          </a:r>
        </a:p>
      </dgm:t>
    </dgm:pt>
    <dgm:pt modelId="{98E4EC55-4356-40B3-8C46-5C78BBDBAA07}" type="parTrans" cxnId="{EEDD9197-EBDB-4C95-B143-6AA9D397CF20}">
      <dgm:prSet/>
      <dgm:spPr/>
      <dgm:t>
        <a:bodyPr/>
        <a:lstStyle/>
        <a:p>
          <a:endParaRPr lang="en-US"/>
        </a:p>
      </dgm:t>
    </dgm:pt>
    <dgm:pt modelId="{156F58D7-DDE0-40DE-9E1B-88A3E1BB73CE}" type="sibTrans" cxnId="{EEDD9197-EBDB-4C95-B143-6AA9D397CF20}">
      <dgm:prSet/>
      <dgm:spPr/>
      <dgm:t>
        <a:bodyPr/>
        <a:lstStyle/>
        <a:p>
          <a:endParaRPr lang="en-US"/>
        </a:p>
      </dgm:t>
    </dgm:pt>
    <dgm:pt modelId="{11A7F063-979A-4336-B6C7-E19831E50C1E}">
      <dgm:prSet phldrT="[Text]" custT="1"/>
      <dgm:spPr/>
      <dgm:t>
        <a:bodyPr/>
        <a:lstStyle/>
        <a:p>
          <a:r>
            <a:rPr lang="en-US" sz="1000" dirty="0"/>
            <a:t> Screws                     $0.4</a:t>
          </a:r>
        </a:p>
      </dgm:t>
    </dgm:pt>
    <dgm:pt modelId="{82A5A930-ED87-49B7-BF9C-237AD033F227}" type="parTrans" cxnId="{4FDF2188-D1B8-46BC-B783-56CF0958DF0D}">
      <dgm:prSet/>
      <dgm:spPr/>
      <dgm:t>
        <a:bodyPr/>
        <a:lstStyle/>
        <a:p>
          <a:endParaRPr lang="en-US"/>
        </a:p>
      </dgm:t>
    </dgm:pt>
    <dgm:pt modelId="{B7035A22-BACA-4C4C-A3DF-65018BD5B376}" type="sibTrans" cxnId="{4FDF2188-D1B8-46BC-B783-56CF0958DF0D}">
      <dgm:prSet/>
      <dgm:spPr/>
      <dgm:t>
        <a:bodyPr/>
        <a:lstStyle/>
        <a:p>
          <a:endParaRPr lang="en-US"/>
        </a:p>
      </dgm:t>
    </dgm:pt>
    <dgm:pt modelId="{615F8022-319C-45A1-8DA0-A0F7A1C2D492}">
      <dgm:prSet phldrT="[Text]" custT="1"/>
      <dgm:spPr/>
      <dgm:t>
        <a:bodyPr/>
        <a:lstStyle/>
        <a:p>
          <a:r>
            <a:rPr lang="en-US" sz="1000" dirty="0"/>
            <a:t> </a:t>
          </a:r>
          <a:r>
            <a:rPr lang="en-US" sz="1000" dirty="0" err="1"/>
            <a:t>Lightpipe</a:t>
          </a:r>
          <a:r>
            <a:rPr lang="en-US" sz="1000" dirty="0"/>
            <a:t>                 $0.3</a:t>
          </a:r>
        </a:p>
      </dgm:t>
    </dgm:pt>
    <dgm:pt modelId="{99AA0927-2AB8-4CC2-8C32-7C3810966366}" type="parTrans" cxnId="{B4B71E90-809F-4968-AA1D-4592E703EE79}">
      <dgm:prSet/>
      <dgm:spPr/>
      <dgm:t>
        <a:bodyPr/>
        <a:lstStyle/>
        <a:p>
          <a:endParaRPr lang="en-US"/>
        </a:p>
      </dgm:t>
    </dgm:pt>
    <dgm:pt modelId="{37CE2885-7888-4C62-AC6A-058B8FA36A06}" type="sibTrans" cxnId="{B4B71E90-809F-4968-AA1D-4592E703EE79}">
      <dgm:prSet/>
      <dgm:spPr/>
      <dgm:t>
        <a:bodyPr/>
        <a:lstStyle/>
        <a:p>
          <a:endParaRPr lang="en-US"/>
        </a:p>
      </dgm:t>
    </dgm:pt>
    <dgm:pt modelId="{DCBC0BF3-5430-46EE-A02E-21767216E0FC}">
      <dgm:prSet phldrT="[Text]" custT="1"/>
      <dgm:spPr/>
      <dgm:t>
        <a:bodyPr/>
        <a:lstStyle/>
        <a:p>
          <a:endParaRPr lang="en-US" sz="1000" dirty="0"/>
        </a:p>
      </dgm:t>
    </dgm:pt>
    <dgm:pt modelId="{E2617558-8C59-437D-A218-D197B532571F}" type="parTrans" cxnId="{2BB33317-31B1-49F3-AAC9-0B4E7F53D38E}">
      <dgm:prSet/>
      <dgm:spPr/>
      <dgm:t>
        <a:bodyPr/>
        <a:lstStyle/>
        <a:p>
          <a:endParaRPr lang="en-US"/>
        </a:p>
      </dgm:t>
    </dgm:pt>
    <dgm:pt modelId="{46595A4D-1F50-4FA6-AB97-D74352106409}" type="sibTrans" cxnId="{2BB33317-31B1-49F3-AAC9-0B4E7F53D38E}">
      <dgm:prSet/>
      <dgm:spPr/>
      <dgm:t>
        <a:bodyPr/>
        <a:lstStyle/>
        <a:p>
          <a:endParaRPr lang="en-US"/>
        </a:p>
      </dgm:t>
    </dgm:pt>
    <dgm:pt modelId="{40093F6A-863F-4EFD-BC25-61D2DD148F20}">
      <dgm:prSet phldrT="[Text]" custT="1"/>
      <dgm:spPr/>
      <dgm:t>
        <a:bodyPr/>
        <a:lstStyle/>
        <a:p>
          <a:endParaRPr lang="en-US" sz="1000" dirty="0"/>
        </a:p>
      </dgm:t>
    </dgm:pt>
    <dgm:pt modelId="{151447B5-F13C-4BC8-A1D1-E36DDF5D601D}" type="parTrans" cxnId="{96781C4B-49CC-48A0-89C3-4322322F1FD5}">
      <dgm:prSet/>
      <dgm:spPr/>
      <dgm:t>
        <a:bodyPr/>
        <a:lstStyle/>
        <a:p>
          <a:endParaRPr lang="en-US"/>
        </a:p>
      </dgm:t>
    </dgm:pt>
    <dgm:pt modelId="{06187E1D-3911-4930-B94D-8F9C496B93C9}" type="sibTrans" cxnId="{96781C4B-49CC-48A0-89C3-4322322F1FD5}">
      <dgm:prSet/>
      <dgm:spPr/>
      <dgm:t>
        <a:bodyPr/>
        <a:lstStyle/>
        <a:p>
          <a:endParaRPr lang="en-US"/>
        </a:p>
      </dgm:t>
    </dgm:pt>
    <dgm:pt modelId="{597351E8-F058-4050-AC28-6D32D27D9093}">
      <dgm:prSet phldrT="[Text]" custT="1"/>
      <dgm:spPr/>
      <dgm:t>
        <a:bodyPr/>
        <a:lstStyle/>
        <a:p>
          <a:endParaRPr lang="en-US" sz="1000" dirty="0"/>
        </a:p>
      </dgm:t>
    </dgm:pt>
    <dgm:pt modelId="{98FB2CE4-1217-40EE-9A8C-19A3712FD7A4}" type="parTrans" cxnId="{14820FCE-315A-4C38-A3CF-D4F0F3EBB505}">
      <dgm:prSet/>
      <dgm:spPr/>
      <dgm:t>
        <a:bodyPr/>
        <a:lstStyle/>
        <a:p>
          <a:endParaRPr lang="en-US"/>
        </a:p>
      </dgm:t>
    </dgm:pt>
    <dgm:pt modelId="{2539960A-49F7-4E17-8671-ED4FBAE88C69}" type="sibTrans" cxnId="{14820FCE-315A-4C38-A3CF-D4F0F3EBB505}">
      <dgm:prSet/>
      <dgm:spPr/>
      <dgm:t>
        <a:bodyPr/>
        <a:lstStyle/>
        <a:p>
          <a:endParaRPr lang="en-US"/>
        </a:p>
      </dgm:t>
    </dgm:pt>
    <dgm:pt modelId="{9FFC012B-18CB-499D-AE8D-D604D22EF1CA}">
      <dgm:prSet phldrT="[Text]" custT="1"/>
      <dgm:spPr/>
      <dgm:t>
        <a:bodyPr/>
        <a:lstStyle/>
        <a:p>
          <a:r>
            <a:rPr lang="en-US" sz="1000" dirty="0"/>
            <a:t> Connector              $6.2</a:t>
          </a:r>
        </a:p>
      </dgm:t>
    </dgm:pt>
    <dgm:pt modelId="{D89EC90A-1C34-49BE-8028-2A3C86FEDDDA}" type="parTrans" cxnId="{F0B310C4-47BF-4D62-934D-02B581D20805}">
      <dgm:prSet/>
      <dgm:spPr/>
      <dgm:t>
        <a:bodyPr/>
        <a:lstStyle/>
        <a:p>
          <a:endParaRPr lang="en-US"/>
        </a:p>
      </dgm:t>
    </dgm:pt>
    <dgm:pt modelId="{735C456E-E5D1-4025-B262-0650FE0B4762}" type="sibTrans" cxnId="{F0B310C4-47BF-4D62-934D-02B581D20805}">
      <dgm:prSet/>
      <dgm:spPr/>
      <dgm:t>
        <a:bodyPr/>
        <a:lstStyle/>
        <a:p>
          <a:endParaRPr lang="en-US"/>
        </a:p>
      </dgm:t>
    </dgm:pt>
    <dgm:pt modelId="{50F9B223-E9F5-41CF-81FC-47A9C449314B}">
      <dgm:prSet phldrT="[Text]" custT="1"/>
      <dgm:spPr/>
      <dgm:t>
        <a:bodyPr/>
        <a:lstStyle/>
        <a:p>
          <a:endParaRPr lang="en-US" sz="1000" dirty="0"/>
        </a:p>
      </dgm:t>
    </dgm:pt>
    <dgm:pt modelId="{DB02BDA4-9C8B-4413-AD8B-FDE3F948DABA}" type="parTrans" cxnId="{F533884E-48CE-4B3E-9693-D82C152B3D2F}">
      <dgm:prSet/>
      <dgm:spPr/>
      <dgm:t>
        <a:bodyPr/>
        <a:lstStyle/>
        <a:p>
          <a:endParaRPr lang="en-US"/>
        </a:p>
      </dgm:t>
    </dgm:pt>
    <dgm:pt modelId="{88900010-D45D-4EE2-90DE-69956BCB823F}" type="sibTrans" cxnId="{F533884E-48CE-4B3E-9693-D82C152B3D2F}">
      <dgm:prSet/>
      <dgm:spPr/>
      <dgm:t>
        <a:bodyPr/>
        <a:lstStyle/>
        <a:p>
          <a:endParaRPr lang="en-US"/>
        </a:p>
      </dgm:t>
    </dgm:pt>
    <dgm:pt modelId="{4CC89692-CEE7-4CCB-9485-322DFED05DB3}">
      <dgm:prSet phldrT="[Text]" custT="1"/>
      <dgm:spPr/>
      <dgm:t>
        <a:bodyPr/>
        <a:lstStyle/>
        <a:p>
          <a:endParaRPr lang="en-US" sz="1000" dirty="0"/>
        </a:p>
      </dgm:t>
    </dgm:pt>
    <dgm:pt modelId="{C57328EF-4BDB-483E-B896-F4347A7BA490}" type="parTrans" cxnId="{2BC8BB95-C725-4B17-821A-EA6F34BF0386}">
      <dgm:prSet/>
      <dgm:spPr/>
      <dgm:t>
        <a:bodyPr/>
        <a:lstStyle/>
        <a:p>
          <a:endParaRPr lang="en-US"/>
        </a:p>
      </dgm:t>
    </dgm:pt>
    <dgm:pt modelId="{93AA96D7-2FE5-4A5B-8A5A-D8E9C012CC75}" type="sibTrans" cxnId="{2BC8BB95-C725-4B17-821A-EA6F34BF0386}">
      <dgm:prSet/>
      <dgm:spPr/>
      <dgm:t>
        <a:bodyPr/>
        <a:lstStyle/>
        <a:p>
          <a:endParaRPr lang="en-US"/>
        </a:p>
      </dgm:t>
    </dgm:pt>
    <dgm:pt modelId="{47127305-05A9-4DB0-A66B-74A41CD1FF4A}">
      <dgm:prSet phldrT="[Text]" custT="1"/>
      <dgm:spPr/>
      <dgm:t>
        <a:bodyPr/>
        <a:lstStyle/>
        <a:p>
          <a:endParaRPr lang="en-US" sz="1000" dirty="0"/>
        </a:p>
      </dgm:t>
    </dgm:pt>
    <dgm:pt modelId="{397E9A79-C8E2-42A6-94D1-A26931FD1CC1}" type="parTrans" cxnId="{FC1674BF-79EF-41C8-A999-E6BDC31ECDCF}">
      <dgm:prSet/>
      <dgm:spPr/>
      <dgm:t>
        <a:bodyPr/>
        <a:lstStyle/>
        <a:p>
          <a:endParaRPr lang="en-US"/>
        </a:p>
      </dgm:t>
    </dgm:pt>
    <dgm:pt modelId="{1D27E1D2-3D31-4D72-8B61-181A23D6FEF1}" type="sibTrans" cxnId="{FC1674BF-79EF-41C8-A999-E6BDC31ECDCF}">
      <dgm:prSet/>
      <dgm:spPr/>
      <dgm:t>
        <a:bodyPr/>
        <a:lstStyle/>
        <a:p>
          <a:endParaRPr lang="en-US"/>
        </a:p>
      </dgm:t>
    </dgm:pt>
    <dgm:pt modelId="{4C57D24A-2814-4313-BD10-FC4879A8005E}">
      <dgm:prSet phldrT="[Text]" custT="1"/>
      <dgm:spPr/>
      <dgm:t>
        <a:bodyPr/>
        <a:lstStyle/>
        <a:p>
          <a:endParaRPr lang="en-US" sz="1000" dirty="0"/>
        </a:p>
      </dgm:t>
    </dgm:pt>
    <dgm:pt modelId="{B776265A-1EC1-4208-9E41-71354CEA88AE}" type="parTrans" cxnId="{E6FDACFE-B932-449D-9991-85C76399F937}">
      <dgm:prSet/>
      <dgm:spPr/>
      <dgm:t>
        <a:bodyPr/>
        <a:lstStyle/>
        <a:p>
          <a:endParaRPr lang="en-US"/>
        </a:p>
      </dgm:t>
    </dgm:pt>
    <dgm:pt modelId="{8D18B784-9A09-4177-9370-9AD273FF8848}" type="sibTrans" cxnId="{E6FDACFE-B932-449D-9991-85C76399F937}">
      <dgm:prSet/>
      <dgm:spPr/>
      <dgm:t>
        <a:bodyPr/>
        <a:lstStyle/>
        <a:p>
          <a:endParaRPr lang="en-US"/>
        </a:p>
      </dgm:t>
    </dgm:pt>
    <dgm:pt modelId="{459DFCA4-FBEA-4CA7-9C27-34A3B1277B3C}">
      <dgm:prSet phldrT="[Text]" custT="1"/>
      <dgm:spPr/>
      <dgm:t>
        <a:bodyPr/>
        <a:lstStyle/>
        <a:p>
          <a:endParaRPr lang="en-US" sz="1000" dirty="0"/>
        </a:p>
      </dgm:t>
    </dgm:pt>
    <dgm:pt modelId="{54CC7454-70F9-4017-A43E-73AB9B2C7667}" type="parTrans" cxnId="{F92BAB0A-E0E0-425D-9ED3-11D0D4285ED3}">
      <dgm:prSet/>
      <dgm:spPr/>
      <dgm:t>
        <a:bodyPr/>
        <a:lstStyle/>
        <a:p>
          <a:endParaRPr lang="en-US"/>
        </a:p>
      </dgm:t>
    </dgm:pt>
    <dgm:pt modelId="{7489CE76-5F60-403A-9A8A-C2C6B3A0228F}" type="sibTrans" cxnId="{F92BAB0A-E0E0-425D-9ED3-11D0D4285ED3}">
      <dgm:prSet/>
      <dgm:spPr/>
      <dgm:t>
        <a:bodyPr/>
        <a:lstStyle/>
        <a:p>
          <a:endParaRPr lang="en-US"/>
        </a:p>
      </dgm:t>
    </dgm:pt>
    <dgm:pt modelId="{E0A53AB2-EE33-4CE7-9F37-528018DDB57A}">
      <dgm:prSet phldrT="[Text]" custT="1"/>
      <dgm:spPr/>
      <dgm:t>
        <a:bodyPr/>
        <a:lstStyle/>
        <a:p>
          <a:endParaRPr lang="en-US" sz="1000" dirty="0"/>
        </a:p>
      </dgm:t>
    </dgm:pt>
    <dgm:pt modelId="{3A5B5429-754B-4158-B3E2-3392201E3DBD}" type="parTrans" cxnId="{DF6B0780-8130-4329-9F34-9565D8A7ACED}">
      <dgm:prSet/>
      <dgm:spPr/>
      <dgm:t>
        <a:bodyPr/>
        <a:lstStyle/>
        <a:p>
          <a:endParaRPr lang="en-US"/>
        </a:p>
      </dgm:t>
    </dgm:pt>
    <dgm:pt modelId="{F1EAAE3C-5051-4FA5-82E1-2346F3F57587}" type="sibTrans" cxnId="{DF6B0780-8130-4329-9F34-9565D8A7ACED}">
      <dgm:prSet/>
      <dgm:spPr/>
      <dgm:t>
        <a:bodyPr/>
        <a:lstStyle/>
        <a:p>
          <a:endParaRPr lang="en-US"/>
        </a:p>
      </dgm:t>
    </dgm:pt>
    <dgm:pt modelId="{2E1A3B78-5442-4745-B585-458FE238519A}">
      <dgm:prSet phldrT="[Text]" custT="1"/>
      <dgm:spPr/>
      <dgm:t>
        <a:bodyPr/>
        <a:lstStyle/>
        <a:p>
          <a:endParaRPr lang="en-US" sz="1000" dirty="0"/>
        </a:p>
      </dgm:t>
    </dgm:pt>
    <dgm:pt modelId="{BE981FA9-6335-4E13-9F98-A6010C6BAB11}" type="parTrans" cxnId="{59A639B0-C7B5-4ABE-B219-0FD532F2400D}">
      <dgm:prSet/>
      <dgm:spPr/>
      <dgm:t>
        <a:bodyPr/>
        <a:lstStyle/>
        <a:p>
          <a:endParaRPr lang="en-US"/>
        </a:p>
      </dgm:t>
    </dgm:pt>
    <dgm:pt modelId="{4EFE1152-C7E4-4714-9869-CA8537DF8632}" type="sibTrans" cxnId="{59A639B0-C7B5-4ABE-B219-0FD532F2400D}">
      <dgm:prSet/>
      <dgm:spPr/>
      <dgm:t>
        <a:bodyPr/>
        <a:lstStyle/>
        <a:p>
          <a:endParaRPr lang="en-US"/>
        </a:p>
      </dgm:t>
    </dgm:pt>
    <dgm:pt modelId="{368EB4AD-42EE-4C29-8500-D4D966323FB7}">
      <dgm:prSet phldrT="[Text]" custT="1"/>
      <dgm:spPr/>
      <dgm:t>
        <a:bodyPr/>
        <a:lstStyle/>
        <a:p>
          <a:pPr algn="just"/>
          <a:endParaRPr lang="en-US" sz="1000" dirty="0"/>
        </a:p>
      </dgm:t>
    </dgm:pt>
    <dgm:pt modelId="{0D086E55-C92D-411A-A407-C5458B166F6C}" type="parTrans" cxnId="{A42DC602-11DE-4D82-967D-DC8060517FBB}">
      <dgm:prSet/>
      <dgm:spPr/>
      <dgm:t>
        <a:bodyPr/>
        <a:lstStyle/>
        <a:p>
          <a:endParaRPr lang="en-US"/>
        </a:p>
      </dgm:t>
    </dgm:pt>
    <dgm:pt modelId="{6FB98D5C-F350-4C5A-AB3A-B7AD0FE26AE6}" type="sibTrans" cxnId="{A42DC602-11DE-4D82-967D-DC8060517FBB}">
      <dgm:prSet/>
      <dgm:spPr/>
      <dgm:t>
        <a:bodyPr/>
        <a:lstStyle/>
        <a:p>
          <a:endParaRPr lang="en-US"/>
        </a:p>
      </dgm:t>
    </dgm:pt>
    <dgm:pt modelId="{F986B746-40F0-4D39-BE5E-38259F927A5E}">
      <dgm:prSet phldrT="[Text]" custT="1"/>
      <dgm:spPr/>
      <dgm:t>
        <a:bodyPr/>
        <a:lstStyle/>
        <a:p>
          <a:endParaRPr lang="en-US" sz="1000" dirty="0"/>
        </a:p>
      </dgm:t>
    </dgm:pt>
    <dgm:pt modelId="{574012EE-E4B7-4C8B-A57E-ADEE5E42FD8A}" type="parTrans" cxnId="{7553FF72-4B5A-4772-A38E-1592D3AA3AEA}">
      <dgm:prSet/>
      <dgm:spPr/>
      <dgm:t>
        <a:bodyPr/>
        <a:lstStyle/>
        <a:p>
          <a:endParaRPr lang="en-US"/>
        </a:p>
      </dgm:t>
    </dgm:pt>
    <dgm:pt modelId="{E85DF41F-C4DA-4C2B-8047-FC92E1B836F5}" type="sibTrans" cxnId="{7553FF72-4B5A-4772-A38E-1592D3AA3AEA}">
      <dgm:prSet/>
      <dgm:spPr/>
      <dgm:t>
        <a:bodyPr/>
        <a:lstStyle/>
        <a:p>
          <a:endParaRPr lang="en-US"/>
        </a:p>
      </dgm:t>
    </dgm:pt>
    <dgm:pt modelId="{E1CBD581-5A7D-4FD7-98C4-A24D3ECFC8F1}">
      <dgm:prSet phldrT="[Text]" custT="1"/>
      <dgm:spPr/>
      <dgm:t>
        <a:bodyPr/>
        <a:lstStyle/>
        <a:p>
          <a:endParaRPr lang="en-US" sz="1000" dirty="0"/>
        </a:p>
      </dgm:t>
    </dgm:pt>
    <dgm:pt modelId="{9C754350-2A0A-4166-83E4-134275323DB4}" type="parTrans" cxnId="{E56B90D1-29DA-42E6-B77F-79467041DF30}">
      <dgm:prSet/>
      <dgm:spPr/>
      <dgm:t>
        <a:bodyPr/>
        <a:lstStyle/>
        <a:p>
          <a:endParaRPr lang="en-US"/>
        </a:p>
      </dgm:t>
    </dgm:pt>
    <dgm:pt modelId="{7C26EF75-99AF-4E04-B868-13D41EC0E6AE}" type="sibTrans" cxnId="{E56B90D1-29DA-42E6-B77F-79467041DF30}">
      <dgm:prSet/>
      <dgm:spPr/>
      <dgm:t>
        <a:bodyPr/>
        <a:lstStyle/>
        <a:p>
          <a:endParaRPr lang="en-US"/>
        </a:p>
      </dgm:t>
    </dgm:pt>
    <dgm:pt modelId="{AF19B354-C2BD-486B-A146-0AD36E8A8E4C}">
      <dgm:prSet phldrT="[Text]" custT="1"/>
      <dgm:spPr/>
      <dgm:t>
        <a:bodyPr/>
        <a:lstStyle/>
        <a:p>
          <a:r>
            <a:rPr lang="en-US" sz="1000" dirty="0"/>
            <a:t>Total ME BOM      $12.7</a:t>
          </a:r>
        </a:p>
      </dgm:t>
    </dgm:pt>
    <dgm:pt modelId="{12EB4CA4-EF19-4405-B2FB-AFE8AD8DA7A1}" type="parTrans" cxnId="{E555F20C-9969-4663-A8F5-0E42BFE33C87}">
      <dgm:prSet/>
      <dgm:spPr/>
      <dgm:t>
        <a:bodyPr/>
        <a:lstStyle/>
        <a:p>
          <a:endParaRPr lang="en-US"/>
        </a:p>
      </dgm:t>
    </dgm:pt>
    <dgm:pt modelId="{B0182222-75F1-426D-A36D-B52D5745D98F}" type="sibTrans" cxnId="{E555F20C-9969-4663-A8F5-0E42BFE33C87}">
      <dgm:prSet/>
      <dgm:spPr/>
      <dgm:t>
        <a:bodyPr/>
        <a:lstStyle/>
        <a:p>
          <a:endParaRPr lang="en-US"/>
        </a:p>
      </dgm:t>
    </dgm:pt>
    <dgm:pt modelId="{6EE768BA-3D60-4178-8FF7-77E250C8B485}" type="pres">
      <dgm:prSet presAssocID="{C551A1B4-A035-4415-888E-99FAC588C8E4}" presName="linearFlow" presStyleCnt="0">
        <dgm:presLayoutVars>
          <dgm:dir/>
          <dgm:animLvl val="lvl"/>
          <dgm:resizeHandles/>
        </dgm:presLayoutVars>
      </dgm:prSet>
      <dgm:spPr/>
    </dgm:pt>
    <dgm:pt modelId="{8E6561A7-F948-41FB-B830-2407B4116F63}" type="pres">
      <dgm:prSet presAssocID="{ABD57E3F-3656-46F3-82A6-D882FC7AF1AD}" presName="compositeNode" presStyleCnt="0">
        <dgm:presLayoutVars>
          <dgm:bulletEnabled val="1"/>
        </dgm:presLayoutVars>
      </dgm:prSet>
      <dgm:spPr/>
    </dgm:pt>
    <dgm:pt modelId="{36B7CD13-897F-4BE2-9B4D-9EB70B02BA71}" type="pres">
      <dgm:prSet presAssocID="{ABD57E3F-3656-46F3-82A6-D882FC7AF1AD}" presName="image" presStyleLbl="fgImgPlace1" presStyleIdx="0" presStyleCnt="3"/>
      <dgm:spPr/>
    </dgm:pt>
    <dgm:pt modelId="{62B5254B-1373-4551-ADB5-D7CF91F96009}" type="pres">
      <dgm:prSet presAssocID="{ABD57E3F-3656-46F3-82A6-D882FC7AF1AD}" presName="childNode" presStyleLbl="node1" presStyleIdx="0" presStyleCnt="3" custScaleX="117612" custScaleY="78048" custLinFactNeighborX="4448" custLinFactNeighborY="-3646">
        <dgm:presLayoutVars>
          <dgm:bulletEnabled val="1"/>
        </dgm:presLayoutVars>
      </dgm:prSet>
      <dgm:spPr/>
    </dgm:pt>
    <dgm:pt modelId="{9EE7FDBD-6BC9-477C-B323-62A6195ACA82}" type="pres">
      <dgm:prSet presAssocID="{ABD57E3F-3656-46F3-82A6-D882FC7AF1AD}" presName="parentNode" presStyleLbl="revTx" presStyleIdx="0" presStyleCnt="3" custAng="5400000" custScaleY="68849" custLinFactX="100000" custLinFactNeighborX="180023" custLinFactNeighborY="61761">
        <dgm:presLayoutVars>
          <dgm:chMax val="0"/>
          <dgm:bulletEnabled val="1"/>
        </dgm:presLayoutVars>
      </dgm:prSet>
      <dgm:spPr/>
    </dgm:pt>
    <dgm:pt modelId="{EFF72682-AEBD-49F6-A7C2-D4C0AEAB8332}" type="pres">
      <dgm:prSet presAssocID="{66A9E28B-A023-4854-AAA2-C26EAFE22ACD}" presName="sibTrans" presStyleCnt="0"/>
      <dgm:spPr/>
    </dgm:pt>
    <dgm:pt modelId="{2ACAEBF1-AE0D-4EEC-97B5-50DB9E88BAC4}" type="pres">
      <dgm:prSet presAssocID="{E857892B-6411-47C1-A97D-299BB43599E1}" presName="compositeNode" presStyleCnt="0">
        <dgm:presLayoutVars>
          <dgm:bulletEnabled val="1"/>
        </dgm:presLayoutVars>
      </dgm:prSet>
      <dgm:spPr/>
    </dgm:pt>
    <dgm:pt modelId="{861068FD-CFD1-4CF7-B166-74DAEAEADB06}" type="pres">
      <dgm:prSet presAssocID="{E857892B-6411-47C1-A97D-299BB43599E1}" presName="image" presStyleLbl="fgImgPlace1" presStyleIdx="1" presStyleCnt="3" custScaleX="300661" custScaleY="103693" custLinFactX="18570" custLinFactNeighborX="100000" custLinFactNeighborY="-33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99EDDE2-B615-455A-A9E7-140442A2BC1E}" type="pres">
      <dgm:prSet presAssocID="{E857892B-6411-47C1-A97D-299BB43599E1}" presName="childNode" presStyleLbl="node1" presStyleIdx="1" presStyleCnt="3" custScaleX="162100" custScaleY="75416" custLinFactNeighborX="-3459" custLinFactNeighborY="-1059">
        <dgm:presLayoutVars>
          <dgm:bulletEnabled val="1"/>
        </dgm:presLayoutVars>
      </dgm:prSet>
      <dgm:spPr/>
    </dgm:pt>
    <dgm:pt modelId="{E43D6C5A-099F-4160-94D9-B81CF73F24A0}" type="pres">
      <dgm:prSet presAssocID="{E857892B-6411-47C1-A97D-299BB43599E1}" presName="parentNode" presStyleLbl="revTx" presStyleIdx="1" presStyleCnt="3" custAng="5400000" custLinFactX="100000" custLinFactNeighborX="124799" custLinFactNeighborY="52604">
        <dgm:presLayoutVars>
          <dgm:chMax val="0"/>
          <dgm:bulletEnabled val="1"/>
        </dgm:presLayoutVars>
      </dgm:prSet>
      <dgm:spPr/>
    </dgm:pt>
    <dgm:pt modelId="{462BF168-7A96-499C-BE6A-F1BA5B23985A}" type="pres">
      <dgm:prSet presAssocID="{F03C6ADF-C8E9-4A79-832C-495AD76DD324}" presName="sibTrans" presStyleCnt="0"/>
      <dgm:spPr/>
    </dgm:pt>
    <dgm:pt modelId="{E786A7C3-EF2A-4834-A819-21067330EFF1}" type="pres">
      <dgm:prSet presAssocID="{34A70C33-C7FC-4D07-9888-2E7DD3B5B7CA}" presName="compositeNode" presStyleCnt="0">
        <dgm:presLayoutVars>
          <dgm:bulletEnabled val="1"/>
        </dgm:presLayoutVars>
      </dgm:prSet>
      <dgm:spPr/>
    </dgm:pt>
    <dgm:pt modelId="{12097A63-846A-438A-9AB1-6824F4830BBA}" type="pres">
      <dgm:prSet presAssocID="{34A70C33-C7FC-4D07-9888-2E7DD3B5B7CA}" presName="image" presStyleLbl="fgImgPlace1" presStyleIdx="2" presStyleCnt="3" custScaleX="208232" custScaleY="94649" custLinFactX="15938" custLinFactNeighborX="100000" custLinFactNeighborY="-336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9ABC49B-0FE2-4E41-8C0C-5B8EA769AB9A}" type="pres">
      <dgm:prSet presAssocID="{34A70C33-C7FC-4D07-9888-2E7DD3B5B7CA}" presName="childNode" presStyleLbl="node1" presStyleIdx="2" presStyleCnt="3" custScaleX="164697" custScaleY="75669" custLinFactNeighborX="-6918" custLinFactNeighborY="559">
        <dgm:presLayoutVars>
          <dgm:bulletEnabled val="1"/>
        </dgm:presLayoutVars>
      </dgm:prSet>
      <dgm:spPr/>
    </dgm:pt>
    <dgm:pt modelId="{0189DEEC-0A13-429B-B487-9E88B2D7D400}" type="pres">
      <dgm:prSet presAssocID="{34A70C33-C7FC-4D07-9888-2E7DD3B5B7CA}" presName="parentNode" presStyleLbl="revTx" presStyleIdx="2" presStyleCnt="3" custAng="5400000" custScaleY="66194" custLinFactX="100000" custLinFactNeighborX="139466" custLinFactNeighborY="52062">
        <dgm:presLayoutVars>
          <dgm:chMax val="0"/>
          <dgm:bulletEnabled val="1"/>
        </dgm:presLayoutVars>
      </dgm:prSet>
      <dgm:spPr/>
    </dgm:pt>
  </dgm:ptLst>
  <dgm:cxnLst>
    <dgm:cxn modelId="{A42DC602-11DE-4D82-967D-DC8060517FBB}" srcId="{ABD57E3F-3656-46F3-82A6-D882FC7AF1AD}" destId="{368EB4AD-42EE-4C29-8500-D4D966323FB7}" srcOrd="10" destOrd="0" parTransId="{0D086E55-C92D-411A-A407-C5458B166F6C}" sibTransId="{6FB98D5C-F350-4C5A-AB3A-B7AD0FE26AE6}"/>
    <dgm:cxn modelId="{1126EA03-F61C-424F-8277-C6E5665EC33F}" type="presOf" srcId="{195BB78A-8B78-4E06-9F43-791B9E00953B}" destId="{62B5254B-1373-4551-ADB5-D7CF91F96009}" srcOrd="0" destOrd="11" presId="urn:microsoft.com/office/officeart/2005/8/layout/hList2"/>
    <dgm:cxn modelId="{98575809-8AD6-43AA-BA1A-A04AED6B9C49}" srcId="{E857892B-6411-47C1-A97D-299BB43599E1}" destId="{2C8D9B97-4E9B-4931-98A2-C9C096D79A0A}" srcOrd="9" destOrd="0" parTransId="{97B797CC-A515-4F43-900C-DDF282D958A3}" sibTransId="{39E21C73-F814-4C02-8D91-741A55635BBC}"/>
    <dgm:cxn modelId="{4E63370A-759A-4E5D-A359-D26AA886B886}" type="presOf" srcId="{D888AB1D-CF9B-4615-A96E-8CD98102FEE1}" destId="{62B5254B-1373-4551-ADB5-D7CF91F96009}" srcOrd="0" destOrd="12" presId="urn:microsoft.com/office/officeart/2005/8/layout/hList2"/>
    <dgm:cxn modelId="{F92BAB0A-E0E0-425D-9ED3-11D0D4285ED3}" srcId="{34A70C33-C7FC-4D07-9888-2E7DD3B5B7CA}" destId="{459DFCA4-FBEA-4CA7-9C27-34A3B1277B3C}" srcOrd="12" destOrd="0" parTransId="{54CC7454-70F9-4017-A43E-73AB9B2C7667}" sibTransId="{7489CE76-5F60-403A-9A8A-C2C6B3A0228F}"/>
    <dgm:cxn modelId="{DA54210C-BCCD-4611-97AB-60C4075A056B}" srcId="{ABD57E3F-3656-46F3-82A6-D882FC7AF1AD}" destId="{A2DAC5CB-5C7C-490F-AFAB-3C2D0D233D3D}" srcOrd="2" destOrd="0" parTransId="{7826B21E-CA05-4A8F-AB54-2BEB998AD04C}" sibTransId="{51A7E260-B6FF-446C-9A35-BE5D7900D3EE}"/>
    <dgm:cxn modelId="{E555F20C-9969-4663-A8F5-0E42BFE33C87}" srcId="{34A70C33-C7FC-4D07-9888-2E7DD3B5B7CA}" destId="{AF19B354-C2BD-486B-A146-0AD36E8A8E4C}" srcOrd="11" destOrd="0" parTransId="{12EB4CA4-EF19-4405-B2FB-AFE8AD8DA7A1}" sibTransId="{B0182222-75F1-426D-A36D-B52D5745D98F}"/>
    <dgm:cxn modelId="{6CE62910-9853-4B75-8BD9-E1D5662E81D8}" type="presOf" srcId="{11A7F063-979A-4336-B6C7-E19831E50C1E}" destId="{39ABC49B-0FE2-4E41-8C0C-5B8EA769AB9A}" srcOrd="0" destOrd="3" presId="urn:microsoft.com/office/officeart/2005/8/layout/hList2"/>
    <dgm:cxn modelId="{6ACF9D13-B802-410B-B219-4C3C64BEDFA7}" type="presOf" srcId="{55DB5568-3755-4587-A044-F9426881ECD3}" destId="{39ABC49B-0FE2-4E41-8C0C-5B8EA769AB9A}" srcOrd="0" destOrd="0" presId="urn:microsoft.com/office/officeart/2005/8/layout/hList2"/>
    <dgm:cxn modelId="{8CB6C915-0B48-4093-B048-826D4E1F9FB8}" type="presOf" srcId="{3AD135E1-E2E2-4E6C-965E-A0F28E059110}" destId="{62B5254B-1373-4551-ADB5-D7CF91F96009}" srcOrd="0" destOrd="7" presId="urn:microsoft.com/office/officeart/2005/8/layout/hList2"/>
    <dgm:cxn modelId="{2BB33317-31B1-49F3-AAC9-0B4E7F53D38E}" srcId="{34A70C33-C7FC-4D07-9888-2E7DD3B5B7CA}" destId="{DCBC0BF3-5430-46EE-A02E-21767216E0FC}" srcOrd="18" destOrd="0" parTransId="{E2617558-8C59-437D-A218-D197B532571F}" sibTransId="{46595A4D-1F50-4FA6-AB97-D74352106409}"/>
    <dgm:cxn modelId="{AFA71B19-7C35-4C61-91D8-808166C63B53}" srcId="{34A70C33-C7FC-4D07-9888-2E7DD3B5B7CA}" destId="{55DB5568-3755-4587-A044-F9426881ECD3}" srcOrd="0" destOrd="0" parTransId="{17EC9D96-3019-4590-A7D6-F755229E5F27}" sibTransId="{5E091472-A847-4AF3-BC29-7B50073EFF79}"/>
    <dgm:cxn modelId="{0620211C-FA90-40A0-8DC1-4497AD013AAB}" srcId="{E857892B-6411-47C1-A97D-299BB43599E1}" destId="{F6C40D53-4C0E-4A00-B1D9-10EEF8C79772}" srcOrd="8" destOrd="0" parTransId="{1CDA89C9-9EFF-4CA6-A97D-DF2AB7CB3F7E}" sibTransId="{53F754B9-C1EE-4229-B639-088D8496D63C}"/>
    <dgm:cxn modelId="{B75B6D22-0345-4B10-A7C4-FA802A5B59AB}" type="presOf" srcId="{0BC69261-AD8A-43BA-9911-027D308C4CE7}" destId="{62B5254B-1373-4551-ADB5-D7CF91F96009}" srcOrd="0" destOrd="3" presId="urn:microsoft.com/office/officeart/2005/8/layout/hList2"/>
    <dgm:cxn modelId="{7412F024-F282-4A08-A6F3-6F7256347773}" type="presOf" srcId="{DCBC0BF3-5430-46EE-A02E-21767216E0FC}" destId="{39ABC49B-0FE2-4E41-8C0C-5B8EA769AB9A}" srcOrd="0" destOrd="18" presId="urn:microsoft.com/office/officeart/2005/8/layout/hList2"/>
    <dgm:cxn modelId="{2BA51026-9B6C-4215-A5BE-222277C09847}" type="presOf" srcId="{4C57D24A-2814-4313-BD10-FC4879A8005E}" destId="{39ABC49B-0FE2-4E41-8C0C-5B8EA769AB9A}" srcOrd="0" destOrd="8" presId="urn:microsoft.com/office/officeart/2005/8/layout/hList2"/>
    <dgm:cxn modelId="{42BA6D29-4E46-4F5A-898D-104BDFC6FD6C}" type="presOf" srcId="{C54BC1C1-A83D-430A-91E0-08203AC3BEA8}" destId="{999EDDE2-B615-455A-A9E7-140442A2BC1E}" srcOrd="0" destOrd="6" presId="urn:microsoft.com/office/officeart/2005/8/layout/hList2"/>
    <dgm:cxn modelId="{C5B02033-F811-4CAD-AEF5-CB9D897EC228}" type="presOf" srcId="{141588CE-1DCE-48BC-B1AB-1CDC3BD5C62B}" destId="{999EDDE2-B615-455A-A9E7-140442A2BC1E}" srcOrd="0" destOrd="3" presId="urn:microsoft.com/office/officeart/2005/8/layout/hList2"/>
    <dgm:cxn modelId="{E9EB5A3A-6719-4F0D-8783-FB7B87F89564}" type="presOf" srcId="{40093F6A-863F-4EFD-BC25-61D2DD148F20}" destId="{39ABC49B-0FE2-4E41-8C0C-5B8EA769AB9A}" srcOrd="0" destOrd="5" presId="urn:microsoft.com/office/officeart/2005/8/layout/hList2"/>
    <dgm:cxn modelId="{BE09183C-CFFB-47B9-9E75-8CE71C2CBE10}" type="presOf" srcId="{2C8D9B97-4E9B-4931-98A2-C9C096D79A0A}" destId="{999EDDE2-B615-455A-A9E7-140442A2BC1E}" srcOrd="0" destOrd="9" presId="urn:microsoft.com/office/officeart/2005/8/layout/hList2"/>
    <dgm:cxn modelId="{D8AB383C-04E8-4F18-B890-FF88381D4F4F}" type="presOf" srcId="{9D65E644-CD3F-4C96-A954-B89A3606C393}" destId="{999EDDE2-B615-455A-A9E7-140442A2BC1E}" srcOrd="0" destOrd="10" presId="urn:microsoft.com/office/officeart/2005/8/layout/hList2"/>
    <dgm:cxn modelId="{611F6D40-227F-4D36-9C6A-6B2D46C97B06}" srcId="{ABD57E3F-3656-46F3-82A6-D882FC7AF1AD}" destId="{86E78B6F-426F-4E60-B63D-435B9683F963}" srcOrd="4" destOrd="0" parTransId="{A3884181-E06A-4E27-A9C8-F8DE079B4A8F}" sibTransId="{81E0BBE7-A2BF-4182-8FE0-B1F7B0C05460}"/>
    <dgm:cxn modelId="{D64E865D-E55C-4999-8090-B66FCFCF162A}" srcId="{E857892B-6411-47C1-A97D-299BB43599E1}" destId="{141588CE-1DCE-48BC-B1AB-1CDC3BD5C62B}" srcOrd="3" destOrd="0" parTransId="{E60ECE34-96F8-42DE-ACE4-47AF744A2234}" sibTransId="{2930C427-AE24-4366-989B-8CD3FEAD504D}"/>
    <dgm:cxn modelId="{CCD61563-9986-4E74-B38C-6558E88C7F27}" srcId="{ABD57E3F-3656-46F3-82A6-D882FC7AF1AD}" destId="{D888AB1D-CF9B-4615-A96E-8CD98102FEE1}" srcOrd="12" destOrd="0" parTransId="{B917E2C6-41C5-4988-8743-73ACB45B2604}" sibTransId="{08B89DD6-9562-47BD-91ED-36086FC3E021}"/>
    <dgm:cxn modelId="{5A0E6163-E669-4630-B9C5-0B0B860C0E2A}" type="presOf" srcId="{E857892B-6411-47C1-A97D-299BB43599E1}" destId="{E43D6C5A-099F-4160-94D9-B81CF73F24A0}" srcOrd="0" destOrd="0" presId="urn:microsoft.com/office/officeart/2005/8/layout/hList2"/>
    <dgm:cxn modelId="{E9A84949-07AE-4C65-9376-0D71A9F87F35}" srcId="{E857892B-6411-47C1-A97D-299BB43599E1}" destId="{74DD6AB7-9F33-4FE1-AF8F-959542C89D16}" srcOrd="2" destOrd="0" parTransId="{14BB72F2-3FC1-4A61-8C83-611666AC2DDE}" sibTransId="{3C36E298-DAED-4FFF-82CA-7F324AAD3591}"/>
    <dgm:cxn modelId="{96781C4B-49CC-48A0-89C3-4322322F1FD5}" srcId="{34A70C33-C7FC-4D07-9888-2E7DD3B5B7CA}" destId="{40093F6A-863F-4EFD-BC25-61D2DD148F20}" srcOrd="5" destOrd="0" parTransId="{151447B5-F13C-4BC8-A1D1-E36DDF5D601D}" sibTransId="{06187E1D-3911-4930-B94D-8F9C496B93C9}"/>
    <dgm:cxn modelId="{F533884E-48CE-4B3E-9693-D82C152B3D2F}" srcId="{34A70C33-C7FC-4D07-9888-2E7DD3B5B7CA}" destId="{50F9B223-E9F5-41CF-81FC-47A9C449314B}" srcOrd="16" destOrd="0" parTransId="{DB02BDA4-9C8B-4413-AD8B-FDE3F948DABA}" sibTransId="{88900010-D45D-4EE2-90DE-69956BCB823F}"/>
    <dgm:cxn modelId="{4B61BA4E-3EEC-4F89-B418-68D906581350}" type="presOf" srcId="{A816D872-3625-41C0-BDF9-B7AA7AD6F3D3}" destId="{999EDDE2-B615-455A-A9E7-140442A2BC1E}" srcOrd="0" destOrd="12" presId="urn:microsoft.com/office/officeart/2005/8/layout/hList2"/>
    <dgm:cxn modelId="{5022676F-D061-471A-BB36-364BCC1485A3}" type="presOf" srcId="{25DBEA1F-D439-43D2-83E4-A34EF06B9E87}" destId="{62B5254B-1373-4551-ADB5-D7CF91F96009}" srcOrd="0" destOrd="6" presId="urn:microsoft.com/office/officeart/2005/8/layout/hList2"/>
    <dgm:cxn modelId="{43CA486F-759C-4891-90FE-EE4C974A56B3}" type="presOf" srcId="{A496F920-624B-4964-9990-C0E6CBD216D6}" destId="{39ABC49B-0FE2-4E41-8C0C-5B8EA769AB9A}" srcOrd="0" destOrd="2" presId="urn:microsoft.com/office/officeart/2005/8/layout/hList2"/>
    <dgm:cxn modelId="{7CD55C50-3574-4600-80F4-EB0743960352}" srcId="{ABD57E3F-3656-46F3-82A6-D882FC7AF1AD}" destId="{2097ACF5-F395-4005-B06E-9896AFCBFF67}" srcOrd="1" destOrd="0" parTransId="{64F69D9C-EA18-4333-A1BA-900DEEAE4518}" sibTransId="{28DCF259-5A2C-479C-A16D-6CEE89B8F4FA}"/>
    <dgm:cxn modelId="{80B90652-975C-47B0-BD49-4BC6975C8F1D}" type="presOf" srcId="{51700866-17C6-4D9E-9613-0832E300F1D4}" destId="{62B5254B-1373-4551-ADB5-D7CF91F96009}" srcOrd="0" destOrd="13" presId="urn:microsoft.com/office/officeart/2005/8/layout/hList2"/>
    <dgm:cxn modelId="{7553FF72-4B5A-4772-A38E-1592D3AA3AEA}" srcId="{34A70C33-C7FC-4D07-9888-2E7DD3B5B7CA}" destId="{F986B746-40F0-4D39-BE5E-38259F927A5E}" srcOrd="9" destOrd="0" parTransId="{574012EE-E4B7-4C8B-A57E-ADEE5E42FD8A}" sibTransId="{E85DF41F-C4DA-4C2B-8047-FC92E1B836F5}"/>
    <dgm:cxn modelId="{4CFD5374-8BDC-495A-A015-0DB3BA39417D}" type="presOf" srcId="{A2DAC5CB-5C7C-490F-AFAB-3C2D0D233D3D}" destId="{62B5254B-1373-4551-ADB5-D7CF91F96009}" srcOrd="0" destOrd="2" presId="urn:microsoft.com/office/officeart/2005/8/layout/hList2"/>
    <dgm:cxn modelId="{B8241F55-5A1C-450E-BAB8-6CD76B68C253}" type="presOf" srcId="{02A4CC67-8C1F-4E64-B1F5-3A063A14D50B}" destId="{62B5254B-1373-4551-ADB5-D7CF91F96009}" srcOrd="0" destOrd="8" presId="urn:microsoft.com/office/officeart/2005/8/layout/hList2"/>
    <dgm:cxn modelId="{CA607255-8C8A-4C45-B459-F0185CCD59B1}" type="presOf" srcId="{2E1A3B78-5442-4745-B585-458FE238519A}" destId="{39ABC49B-0FE2-4E41-8C0C-5B8EA769AB9A}" srcOrd="0" destOrd="14" presId="urn:microsoft.com/office/officeart/2005/8/layout/hList2"/>
    <dgm:cxn modelId="{B8751379-EB73-4415-9F04-067DA0B3D2B1}" srcId="{E857892B-6411-47C1-A97D-299BB43599E1}" destId="{C54BC1C1-A83D-430A-91E0-08203AC3BEA8}" srcOrd="6" destOrd="0" parTransId="{5A942271-A030-4A74-BF70-CAD58F90A3DC}" sibTransId="{B1D4D16C-0C6F-410A-977E-4B89A91390C9}"/>
    <dgm:cxn modelId="{36673A79-80CD-49D4-90F4-1EF965883C8E}" type="presOf" srcId="{368EB4AD-42EE-4C29-8500-D4D966323FB7}" destId="{62B5254B-1373-4551-ADB5-D7CF91F96009}" srcOrd="0" destOrd="10" presId="urn:microsoft.com/office/officeart/2005/8/layout/hList2"/>
    <dgm:cxn modelId="{5040AF59-CB6D-41A5-8EE4-60C8F9EAA13A}" type="presOf" srcId="{317438CB-2607-41F5-86C3-18A162EE6854}" destId="{62B5254B-1373-4551-ADB5-D7CF91F96009}" srcOrd="0" destOrd="0" presId="urn:microsoft.com/office/officeart/2005/8/layout/hList2"/>
    <dgm:cxn modelId="{1669EB79-785E-4840-ACFD-BB97191475EF}" srcId="{ABD57E3F-3656-46F3-82A6-D882FC7AF1AD}" destId="{02A4CC67-8C1F-4E64-B1F5-3A063A14D50B}" srcOrd="8" destOrd="0" parTransId="{4C2A1600-0F43-426D-B347-198AEFBEB960}" sibTransId="{70933D16-156E-440C-90A3-1CA117286B21}"/>
    <dgm:cxn modelId="{580EA35A-4857-4C96-9CF9-BFAFE0602D0E}" type="presOf" srcId="{615F8022-319C-45A1-8DA0-A0F7A1C2D492}" destId="{39ABC49B-0FE2-4E41-8C0C-5B8EA769AB9A}" srcOrd="0" destOrd="4" presId="urn:microsoft.com/office/officeart/2005/8/layout/hList2"/>
    <dgm:cxn modelId="{E682CB7C-FFBF-4DAA-B452-5F9C986629F0}" type="presOf" srcId="{7ABBEA03-86B1-444B-9054-1937183CA8B0}" destId="{999EDDE2-B615-455A-A9E7-140442A2BC1E}" srcOrd="0" destOrd="5" presId="urn:microsoft.com/office/officeart/2005/8/layout/hList2"/>
    <dgm:cxn modelId="{B0EB1F7D-BB40-454F-9F82-C6D3F1C7B532}" srcId="{ABD57E3F-3656-46F3-82A6-D882FC7AF1AD}" destId="{E10C97AF-7438-4D2A-993D-1B8EEB1FE3AB}" srcOrd="5" destOrd="0" parTransId="{85AAD64E-9849-48DC-A0A8-849FFD070865}" sibTransId="{DEB25964-C9A2-4090-BB6D-F621D1057EB6}"/>
    <dgm:cxn modelId="{CA71147F-FCD6-4D0E-9EAA-FCE1804D0165}" srcId="{ABD57E3F-3656-46F3-82A6-D882FC7AF1AD}" destId="{430A9041-0828-445B-8F09-CB7ABA2CAE59}" srcOrd="9" destOrd="0" parTransId="{3702A455-948F-403E-84AA-9E2ECA43D685}" sibTransId="{07915042-C04D-4CA4-A234-2D194C8BDE4B}"/>
    <dgm:cxn modelId="{B3A81C7F-7009-4685-8FB0-976E169225B2}" type="presOf" srcId="{AF19B354-C2BD-486B-A146-0AD36E8A8E4C}" destId="{39ABC49B-0FE2-4E41-8C0C-5B8EA769AB9A}" srcOrd="0" destOrd="11" presId="urn:microsoft.com/office/officeart/2005/8/layout/hList2"/>
    <dgm:cxn modelId="{D896CC7F-AC4C-4D59-8668-BF902008F41B}" srcId="{C551A1B4-A035-4415-888E-99FAC588C8E4}" destId="{ABD57E3F-3656-46F3-82A6-D882FC7AF1AD}" srcOrd="0" destOrd="0" parTransId="{19237725-4063-41B2-8B50-3B6EF77283E9}" sibTransId="{66A9E28B-A023-4854-AAA2-C26EAFE22ACD}"/>
    <dgm:cxn modelId="{DF6B0780-8130-4329-9F34-9565D8A7ACED}" srcId="{34A70C33-C7FC-4D07-9888-2E7DD3B5B7CA}" destId="{E0A53AB2-EE33-4CE7-9F37-528018DDB57A}" srcOrd="13" destOrd="0" parTransId="{3A5B5429-754B-4158-B3E2-3392201E3DBD}" sibTransId="{F1EAAE3C-5051-4FA5-82E1-2346F3F57587}"/>
    <dgm:cxn modelId="{A71E8D83-9D09-4712-843C-6692016EDE2E}" type="presOf" srcId="{9FFC012B-18CB-499D-AE8D-D604D22EF1CA}" destId="{39ABC49B-0FE2-4E41-8C0C-5B8EA769AB9A}" srcOrd="0" destOrd="7" presId="urn:microsoft.com/office/officeart/2005/8/layout/hList2"/>
    <dgm:cxn modelId="{60D89684-FB18-4216-835C-B2F45D5F3D61}" type="presOf" srcId="{F986B746-40F0-4D39-BE5E-38259F927A5E}" destId="{39ABC49B-0FE2-4E41-8C0C-5B8EA769AB9A}" srcOrd="0" destOrd="9" presId="urn:microsoft.com/office/officeart/2005/8/layout/hList2"/>
    <dgm:cxn modelId="{DE1AD885-8EE0-45CF-94B5-137AC7E71848}" type="presOf" srcId="{4CC89692-CEE7-4CCB-9485-322DFED05DB3}" destId="{39ABC49B-0FE2-4E41-8C0C-5B8EA769AB9A}" srcOrd="0" destOrd="17" presId="urn:microsoft.com/office/officeart/2005/8/layout/hList2"/>
    <dgm:cxn modelId="{2BC68187-630B-418D-9F18-35A8469D406B}" type="presOf" srcId="{50F9B223-E9F5-41CF-81FC-47A9C449314B}" destId="{39ABC49B-0FE2-4E41-8C0C-5B8EA769AB9A}" srcOrd="0" destOrd="16" presId="urn:microsoft.com/office/officeart/2005/8/layout/hList2"/>
    <dgm:cxn modelId="{1B790188-ED1D-46EF-8A26-1B364BF8184C}" srcId="{E857892B-6411-47C1-A97D-299BB43599E1}" destId="{C383C852-5735-433B-9A89-32D1DED71BD6}" srcOrd="4" destOrd="0" parTransId="{6146D7DA-7FD3-495B-B659-AC8303CB2DA3}" sibTransId="{35BA982E-0D73-4649-9AC0-22CFE8FD817A}"/>
    <dgm:cxn modelId="{4FDF2188-D1B8-46BC-B783-56CF0958DF0D}" srcId="{34A70C33-C7FC-4D07-9888-2E7DD3B5B7CA}" destId="{11A7F063-979A-4336-B6C7-E19831E50C1E}" srcOrd="3" destOrd="0" parTransId="{82A5A930-ED87-49B7-BF9C-237AD033F227}" sibTransId="{B7035A22-BACA-4C4C-A3DF-65018BD5B376}"/>
    <dgm:cxn modelId="{51749288-1432-41B4-BD74-C5FBC6F800E4}" srcId="{C551A1B4-A035-4415-888E-99FAC588C8E4}" destId="{E857892B-6411-47C1-A97D-299BB43599E1}" srcOrd="1" destOrd="0" parTransId="{895314DC-0C94-4E57-A36A-A6EC6A0A7CEE}" sibTransId="{F03C6ADF-C8E9-4A79-832C-495AD76DD324}"/>
    <dgm:cxn modelId="{0C38A989-0D3F-479E-82A9-BA67C7B7B98F}" type="presOf" srcId="{34A70C33-C7FC-4D07-9888-2E7DD3B5B7CA}" destId="{0189DEEC-0A13-429B-B487-9E88B2D7D400}" srcOrd="0" destOrd="0" presId="urn:microsoft.com/office/officeart/2005/8/layout/hList2"/>
    <dgm:cxn modelId="{79861D8D-3010-4594-AD23-39724F8257FB}" type="presOf" srcId="{430A9041-0828-445B-8F09-CB7ABA2CAE59}" destId="{62B5254B-1373-4551-ADB5-D7CF91F96009}" srcOrd="0" destOrd="9" presId="urn:microsoft.com/office/officeart/2005/8/layout/hList2"/>
    <dgm:cxn modelId="{B4B71E90-809F-4968-AA1D-4592E703EE79}" srcId="{34A70C33-C7FC-4D07-9888-2E7DD3B5B7CA}" destId="{615F8022-319C-45A1-8DA0-A0F7A1C2D492}" srcOrd="4" destOrd="0" parTransId="{99AA0927-2AB8-4CC2-8C32-7C3810966366}" sibTransId="{37CE2885-7888-4C62-AC6A-058B8FA36A06}"/>
    <dgm:cxn modelId="{44E02B90-C43C-4BAD-A582-FD9B79EA773D}" type="presOf" srcId="{E10C97AF-7438-4D2A-993D-1B8EEB1FE3AB}" destId="{62B5254B-1373-4551-ADB5-D7CF91F96009}" srcOrd="0" destOrd="5" presId="urn:microsoft.com/office/officeart/2005/8/layout/hList2"/>
    <dgm:cxn modelId="{E5302F93-E78F-4584-898F-B925BE28058B}" type="presOf" srcId="{ABD57E3F-3656-46F3-82A6-D882FC7AF1AD}" destId="{9EE7FDBD-6BC9-477C-B323-62A6195ACA82}" srcOrd="0" destOrd="0" presId="urn:microsoft.com/office/officeart/2005/8/layout/hList2"/>
    <dgm:cxn modelId="{04CE4093-D37B-4200-827C-6317404DEEEA}" type="presOf" srcId="{86E78B6F-426F-4E60-B63D-435B9683F963}" destId="{62B5254B-1373-4551-ADB5-D7CF91F96009}" srcOrd="0" destOrd="4" presId="urn:microsoft.com/office/officeart/2005/8/layout/hList2"/>
    <dgm:cxn modelId="{C367E093-DF9C-4E02-ADF8-D357B798737F}" type="presOf" srcId="{C551A1B4-A035-4415-888E-99FAC588C8E4}" destId="{6EE768BA-3D60-4178-8FF7-77E250C8B485}" srcOrd="0" destOrd="0" presId="urn:microsoft.com/office/officeart/2005/8/layout/hList2"/>
    <dgm:cxn modelId="{2BC8BB95-C725-4B17-821A-EA6F34BF0386}" srcId="{34A70C33-C7FC-4D07-9888-2E7DD3B5B7CA}" destId="{4CC89692-CEE7-4CCB-9485-322DFED05DB3}" srcOrd="17" destOrd="0" parTransId="{C57328EF-4BDB-483E-B896-F4347A7BA490}" sibTransId="{93AA96D7-2FE5-4A5B-8A5A-D8E9C012CC75}"/>
    <dgm:cxn modelId="{DFB63297-BCCA-4E0E-8A4B-ADAABF5A8C63}" srcId="{E857892B-6411-47C1-A97D-299BB43599E1}" destId="{7ABBEA03-86B1-444B-9054-1937183CA8B0}" srcOrd="5" destOrd="0" parTransId="{CA942CDA-E7AD-4312-9E7C-5C7A3DA59409}" sibTransId="{9F57B8D9-DB92-4991-BCBD-5D57A064634E}"/>
    <dgm:cxn modelId="{EEDD9197-EBDB-4C95-B143-6AA9D397CF20}" srcId="{34A70C33-C7FC-4D07-9888-2E7DD3B5B7CA}" destId="{A496F920-624B-4964-9990-C0E6CBD216D6}" srcOrd="2" destOrd="0" parTransId="{98E4EC55-4356-40B3-8C46-5C78BBDBAA07}" sibTransId="{156F58D7-DDE0-40DE-9E1B-88A3E1BB73CE}"/>
    <dgm:cxn modelId="{F1F38C99-0804-47C2-8E72-ADB445300754}" type="presOf" srcId="{5F426D91-AA02-49E7-A735-F95E9490B5BB}" destId="{999EDDE2-B615-455A-A9E7-140442A2BC1E}" srcOrd="0" destOrd="1" presId="urn:microsoft.com/office/officeart/2005/8/layout/hList2"/>
    <dgm:cxn modelId="{4FF15F9A-4FBD-4699-BF2D-B7DA59534E94}" type="presOf" srcId="{3AC0682C-1C6B-4289-957F-0F044F2280EB}" destId="{999EDDE2-B615-455A-A9E7-140442A2BC1E}" srcOrd="0" destOrd="11" presId="urn:microsoft.com/office/officeart/2005/8/layout/hList2"/>
    <dgm:cxn modelId="{B7F7219C-6E4B-4525-8FEE-DA75C2E5BEE3}" srcId="{E857892B-6411-47C1-A97D-299BB43599E1}" destId="{7791DE9E-BD4F-4D0E-86D3-80F45ADB59F3}" srcOrd="0" destOrd="0" parTransId="{918CF537-FB30-405D-9938-600E0680B794}" sibTransId="{A7EAF20A-8DE4-4811-893F-831F11B06B59}"/>
    <dgm:cxn modelId="{856BC9A1-8427-4791-98A9-C560A7EF0C4A}" srcId="{E857892B-6411-47C1-A97D-299BB43599E1}" destId="{5F426D91-AA02-49E7-A735-F95E9490B5BB}" srcOrd="1" destOrd="0" parTransId="{3450F9CC-1A0C-4850-8D31-7C8F6BB8B042}" sibTransId="{BF1B70C5-F43F-4A7E-9ED9-E6800F39A791}"/>
    <dgm:cxn modelId="{FB0FAAA7-02FE-4DA1-BF5D-D13F52D25F74}" type="presOf" srcId="{F6C40D53-4C0E-4A00-B1D9-10EEF8C79772}" destId="{999EDDE2-B615-455A-A9E7-140442A2BC1E}" srcOrd="0" destOrd="8" presId="urn:microsoft.com/office/officeart/2005/8/layout/hList2"/>
    <dgm:cxn modelId="{59A639B0-C7B5-4ABE-B219-0FD532F2400D}" srcId="{34A70C33-C7FC-4D07-9888-2E7DD3B5B7CA}" destId="{2E1A3B78-5442-4745-B585-458FE238519A}" srcOrd="14" destOrd="0" parTransId="{BE981FA9-6335-4E13-9F98-A6010C6BAB11}" sibTransId="{4EFE1152-C7E4-4714-9869-CA8537DF8632}"/>
    <dgm:cxn modelId="{EA56F3B3-FB7F-48E6-A78B-5F1CD5F29001}" type="presOf" srcId="{E0A53AB2-EE33-4CE7-9F37-528018DDB57A}" destId="{39ABC49B-0FE2-4E41-8C0C-5B8EA769AB9A}" srcOrd="0" destOrd="13" presId="urn:microsoft.com/office/officeart/2005/8/layout/hList2"/>
    <dgm:cxn modelId="{EF1927B5-34B5-498C-AA83-CFC21DBB1519}" type="presOf" srcId="{7791DE9E-BD4F-4D0E-86D3-80F45ADB59F3}" destId="{999EDDE2-B615-455A-A9E7-140442A2BC1E}" srcOrd="0" destOrd="0" presId="urn:microsoft.com/office/officeart/2005/8/layout/hList2"/>
    <dgm:cxn modelId="{DE2A51B6-ED94-4A46-BF59-C29FC35DC8A2}" srcId="{ABD57E3F-3656-46F3-82A6-D882FC7AF1AD}" destId="{0BC69261-AD8A-43BA-9911-027D308C4CE7}" srcOrd="3" destOrd="0" parTransId="{99B249C1-193A-47C4-A154-538F5C78E001}" sibTransId="{A36FF2FD-D667-489C-8C10-94D1282B95EC}"/>
    <dgm:cxn modelId="{979341BA-4FDA-42E6-9B0A-92DC03676721}" srcId="{ABD57E3F-3656-46F3-82A6-D882FC7AF1AD}" destId="{51700866-17C6-4D9E-9613-0832E300F1D4}" srcOrd="13" destOrd="0" parTransId="{FC8A805D-04FC-4020-AEF8-2541E22A5AE5}" sibTransId="{B40811D9-03F5-4260-8CEE-1CDD0BB354E3}"/>
    <dgm:cxn modelId="{E66BA3BA-89D7-42D7-9A71-DCAA67F16189}" srcId="{34A70C33-C7FC-4D07-9888-2E7DD3B5B7CA}" destId="{C0BC09AA-146B-451E-B60F-B6A97C61D0E2}" srcOrd="1" destOrd="0" parTransId="{8D894977-95F1-48F5-9F07-919BEAC93721}" sibTransId="{F02E8DC4-D975-4F70-9517-6A1468E6A2DA}"/>
    <dgm:cxn modelId="{FC1674BF-79EF-41C8-A999-E6BDC31ECDCF}" srcId="{34A70C33-C7FC-4D07-9888-2E7DD3B5B7CA}" destId="{47127305-05A9-4DB0-A66B-74A41CD1FF4A}" srcOrd="15" destOrd="0" parTransId="{397E9A79-C8E2-42A6-94D1-A26931FD1CC1}" sibTransId="{1D27E1D2-3D31-4D72-8B61-181A23D6FEF1}"/>
    <dgm:cxn modelId="{B5975AC1-5440-478F-B069-A1AB0E1CFC12}" srcId="{C551A1B4-A035-4415-888E-99FAC588C8E4}" destId="{34A70C33-C7FC-4D07-9888-2E7DD3B5B7CA}" srcOrd="2" destOrd="0" parTransId="{4BB99108-58F6-449D-A257-99FE77F8DE58}" sibTransId="{EAD8CB76-D80E-438D-AE67-1F06381A1FFB}"/>
    <dgm:cxn modelId="{F0B310C4-47BF-4D62-934D-02B581D20805}" srcId="{34A70C33-C7FC-4D07-9888-2E7DD3B5B7CA}" destId="{9FFC012B-18CB-499D-AE8D-D604D22EF1CA}" srcOrd="7" destOrd="0" parTransId="{D89EC90A-1C34-49BE-8028-2A3C86FEDDDA}" sibTransId="{735C456E-E5D1-4025-B262-0650FE0B4762}"/>
    <dgm:cxn modelId="{12E747C4-0FEC-4FF5-A7DB-FBA5FA7FDBB4}" type="presOf" srcId="{2097ACF5-F395-4005-B06E-9896AFCBFF67}" destId="{62B5254B-1373-4551-ADB5-D7CF91F96009}" srcOrd="0" destOrd="1" presId="urn:microsoft.com/office/officeart/2005/8/layout/hList2"/>
    <dgm:cxn modelId="{C92E86C4-DD19-4408-909F-B79C98169F11}" srcId="{E857892B-6411-47C1-A97D-299BB43599E1}" destId="{6E83EFE8-EF3F-4AFC-B61A-DB5D1CDB6B1F}" srcOrd="7" destOrd="0" parTransId="{6CC0D0B5-973E-4980-AD27-76687B939048}" sibTransId="{6FB6F427-DBBB-422F-8563-D679910F7535}"/>
    <dgm:cxn modelId="{14820FCE-315A-4C38-A3CF-D4F0F3EBB505}" srcId="{34A70C33-C7FC-4D07-9888-2E7DD3B5B7CA}" destId="{597351E8-F058-4050-AC28-6D32D27D9093}" srcOrd="6" destOrd="0" parTransId="{98FB2CE4-1217-40EE-9A8C-19A3712FD7A4}" sibTransId="{2539960A-49F7-4E17-8671-ED4FBAE88C69}"/>
    <dgm:cxn modelId="{757BD8D0-F07C-45CD-8A4E-BC9A178C157C}" type="presOf" srcId="{C0BC09AA-146B-451E-B60F-B6A97C61D0E2}" destId="{39ABC49B-0FE2-4E41-8C0C-5B8EA769AB9A}" srcOrd="0" destOrd="1" presId="urn:microsoft.com/office/officeart/2005/8/layout/hList2"/>
    <dgm:cxn modelId="{E56B90D1-29DA-42E6-B77F-79467041DF30}" srcId="{34A70C33-C7FC-4D07-9888-2E7DD3B5B7CA}" destId="{E1CBD581-5A7D-4FD7-98C4-A24D3ECFC8F1}" srcOrd="10" destOrd="0" parTransId="{9C754350-2A0A-4166-83E4-134275323DB4}" sibTransId="{7C26EF75-99AF-4E04-B868-13D41EC0E6AE}"/>
    <dgm:cxn modelId="{E69732D4-0E50-476D-B416-AA8C7EFFB50A}" srcId="{ABD57E3F-3656-46F3-82A6-D882FC7AF1AD}" destId="{195BB78A-8B78-4E06-9F43-791B9E00953B}" srcOrd="11" destOrd="0" parTransId="{CB7865D5-450C-4136-80A8-D9143780499F}" sibTransId="{046E0724-0C05-4028-B48C-6546798FD7C4}"/>
    <dgm:cxn modelId="{EB0005D7-58F1-4FC9-9BDC-01096AE1C355}" type="presOf" srcId="{459DFCA4-FBEA-4CA7-9C27-34A3B1277B3C}" destId="{39ABC49B-0FE2-4E41-8C0C-5B8EA769AB9A}" srcOrd="0" destOrd="12" presId="urn:microsoft.com/office/officeart/2005/8/layout/hList2"/>
    <dgm:cxn modelId="{D8D95FD7-09F2-4155-9EA6-97B35A50530D}" type="presOf" srcId="{597351E8-F058-4050-AC28-6D32D27D9093}" destId="{39ABC49B-0FE2-4E41-8C0C-5B8EA769AB9A}" srcOrd="0" destOrd="6" presId="urn:microsoft.com/office/officeart/2005/8/layout/hList2"/>
    <dgm:cxn modelId="{669231D8-C3DC-44FC-A241-CBB2B9EB3DD4}" srcId="{E857892B-6411-47C1-A97D-299BB43599E1}" destId="{3AC0682C-1C6B-4289-957F-0F044F2280EB}" srcOrd="11" destOrd="0" parTransId="{30C4C906-83E4-414D-A591-830E2E767BD7}" sibTransId="{46157CDF-1203-4786-B9C2-545C64D92137}"/>
    <dgm:cxn modelId="{E744B8DA-0589-44B5-97F9-79AD12818EE8}" srcId="{E857892B-6411-47C1-A97D-299BB43599E1}" destId="{9D65E644-CD3F-4C96-A954-B89A3606C393}" srcOrd="10" destOrd="0" parTransId="{26BCA6BD-65AF-40B3-BD98-50A596E93704}" sibTransId="{EC83B99E-3130-4D28-92E9-771A47C83DB3}"/>
    <dgm:cxn modelId="{20754FE3-EBA4-4926-B705-72350190BFDB}" type="presOf" srcId="{74DD6AB7-9F33-4FE1-AF8F-959542C89D16}" destId="{999EDDE2-B615-455A-A9E7-140442A2BC1E}" srcOrd="0" destOrd="2" presId="urn:microsoft.com/office/officeart/2005/8/layout/hList2"/>
    <dgm:cxn modelId="{AD720CE7-8FEE-47F2-B60A-833D3B9E362B}" srcId="{ABD57E3F-3656-46F3-82A6-D882FC7AF1AD}" destId="{25DBEA1F-D439-43D2-83E4-A34EF06B9E87}" srcOrd="6" destOrd="0" parTransId="{86D56EAD-541E-41AB-9F09-DA0E0AA229F9}" sibTransId="{A9DFF434-9D06-4C76-95B8-298BB8496B5D}"/>
    <dgm:cxn modelId="{300070E7-7AAF-4C91-829C-D3F4BAA30A83}" type="presOf" srcId="{6E83EFE8-EF3F-4AFC-B61A-DB5D1CDB6B1F}" destId="{999EDDE2-B615-455A-A9E7-140442A2BC1E}" srcOrd="0" destOrd="7" presId="urn:microsoft.com/office/officeart/2005/8/layout/hList2"/>
    <dgm:cxn modelId="{6E8ED3E7-3667-4919-8A15-DEBD5B76D689}" type="presOf" srcId="{E1CBD581-5A7D-4FD7-98C4-A24D3ECFC8F1}" destId="{39ABC49B-0FE2-4E41-8C0C-5B8EA769AB9A}" srcOrd="0" destOrd="10" presId="urn:microsoft.com/office/officeart/2005/8/layout/hList2"/>
    <dgm:cxn modelId="{74105AEA-F8EF-49AE-915B-FB0C8CEC9111}" srcId="{ABD57E3F-3656-46F3-82A6-D882FC7AF1AD}" destId="{317438CB-2607-41F5-86C3-18A162EE6854}" srcOrd="0" destOrd="0" parTransId="{CFF1CF1E-2B33-4931-A80C-C2D44B111CBD}" sibTransId="{5534C497-15FC-4172-92B3-6910B95A0969}"/>
    <dgm:cxn modelId="{DD777AF2-2F9C-4EDC-8DCE-7A774D435DF4}" srcId="{E857892B-6411-47C1-A97D-299BB43599E1}" destId="{A816D872-3625-41C0-BDF9-B7AA7AD6F3D3}" srcOrd="12" destOrd="0" parTransId="{3606B241-1296-4107-BFC2-6C57B50604E9}" sibTransId="{750FF68A-C804-47D8-BEF8-C0E65A13DE18}"/>
    <dgm:cxn modelId="{2D6791F7-1E75-4D06-9463-9A1F8F5991E4}" type="presOf" srcId="{47127305-05A9-4DB0-A66B-74A41CD1FF4A}" destId="{39ABC49B-0FE2-4E41-8C0C-5B8EA769AB9A}" srcOrd="0" destOrd="15" presId="urn:microsoft.com/office/officeart/2005/8/layout/hList2"/>
    <dgm:cxn modelId="{107441FA-E176-4889-901E-89C333C9A326}" type="presOf" srcId="{C383C852-5735-433B-9A89-32D1DED71BD6}" destId="{999EDDE2-B615-455A-A9E7-140442A2BC1E}" srcOrd="0" destOrd="4" presId="urn:microsoft.com/office/officeart/2005/8/layout/hList2"/>
    <dgm:cxn modelId="{E6FDACFE-B932-449D-9991-85C76399F937}" srcId="{34A70C33-C7FC-4D07-9888-2E7DD3B5B7CA}" destId="{4C57D24A-2814-4313-BD10-FC4879A8005E}" srcOrd="8" destOrd="0" parTransId="{B776265A-1EC1-4208-9E41-71354CEA88AE}" sibTransId="{8D18B784-9A09-4177-9370-9AD273FF8848}"/>
    <dgm:cxn modelId="{A4D490FF-0ADA-4C56-A233-4CC3F78DE8CC}" srcId="{ABD57E3F-3656-46F3-82A6-D882FC7AF1AD}" destId="{3AD135E1-E2E2-4E6C-965E-A0F28E059110}" srcOrd="7" destOrd="0" parTransId="{D44E03F1-A5A5-4A0B-B5A6-8B7FD92651CD}" sibTransId="{66426CB6-69C3-48F8-8CA8-E97AEFFFBB8B}"/>
    <dgm:cxn modelId="{6E060016-21EE-4000-B9CC-87BB3E3A0FD1}" type="presParOf" srcId="{6EE768BA-3D60-4178-8FF7-77E250C8B485}" destId="{8E6561A7-F948-41FB-B830-2407B4116F63}" srcOrd="0" destOrd="0" presId="urn:microsoft.com/office/officeart/2005/8/layout/hList2"/>
    <dgm:cxn modelId="{38DE38F0-B92A-4CCE-94F3-AEA202E930A6}" type="presParOf" srcId="{8E6561A7-F948-41FB-B830-2407B4116F63}" destId="{36B7CD13-897F-4BE2-9B4D-9EB70B02BA71}" srcOrd="0" destOrd="0" presId="urn:microsoft.com/office/officeart/2005/8/layout/hList2"/>
    <dgm:cxn modelId="{8B7A569C-FF61-41DE-9EC0-3596DEAA5B81}" type="presParOf" srcId="{8E6561A7-F948-41FB-B830-2407B4116F63}" destId="{62B5254B-1373-4551-ADB5-D7CF91F96009}" srcOrd="1" destOrd="0" presId="urn:microsoft.com/office/officeart/2005/8/layout/hList2"/>
    <dgm:cxn modelId="{CE352EC3-6C13-436D-A06D-52818B31BAEF}" type="presParOf" srcId="{8E6561A7-F948-41FB-B830-2407B4116F63}" destId="{9EE7FDBD-6BC9-477C-B323-62A6195ACA82}" srcOrd="2" destOrd="0" presId="urn:microsoft.com/office/officeart/2005/8/layout/hList2"/>
    <dgm:cxn modelId="{847B40BE-E6D4-401D-AEA8-4EFE14AF89BD}" type="presParOf" srcId="{6EE768BA-3D60-4178-8FF7-77E250C8B485}" destId="{EFF72682-AEBD-49F6-A7C2-D4C0AEAB8332}" srcOrd="1" destOrd="0" presId="urn:microsoft.com/office/officeart/2005/8/layout/hList2"/>
    <dgm:cxn modelId="{70B396E2-DCFF-4A01-9B38-CFFF28FC9C4E}" type="presParOf" srcId="{6EE768BA-3D60-4178-8FF7-77E250C8B485}" destId="{2ACAEBF1-AE0D-4EEC-97B5-50DB9E88BAC4}" srcOrd="2" destOrd="0" presId="urn:microsoft.com/office/officeart/2005/8/layout/hList2"/>
    <dgm:cxn modelId="{9D0E73BD-ED2B-43C4-A217-B21178B09AAC}" type="presParOf" srcId="{2ACAEBF1-AE0D-4EEC-97B5-50DB9E88BAC4}" destId="{861068FD-CFD1-4CF7-B166-74DAEAEADB06}" srcOrd="0" destOrd="0" presId="urn:microsoft.com/office/officeart/2005/8/layout/hList2"/>
    <dgm:cxn modelId="{742D7EED-FD55-4100-A70E-8E54870BC1D0}" type="presParOf" srcId="{2ACAEBF1-AE0D-4EEC-97B5-50DB9E88BAC4}" destId="{999EDDE2-B615-455A-A9E7-140442A2BC1E}" srcOrd="1" destOrd="0" presId="urn:microsoft.com/office/officeart/2005/8/layout/hList2"/>
    <dgm:cxn modelId="{9A814BA1-FB59-4B15-8A24-084A0129B108}" type="presParOf" srcId="{2ACAEBF1-AE0D-4EEC-97B5-50DB9E88BAC4}" destId="{E43D6C5A-099F-4160-94D9-B81CF73F24A0}" srcOrd="2" destOrd="0" presId="urn:microsoft.com/office/officeart/2005/8/layout/hList2"/>
    <dgm:cxn modelId="{14508BFF-CDF0-4E78-B696-86BD8541E6B0}" type="presParOf" srcId="{6EE768BA-3D60-4178-8FF7-77E250C8B485}" destId="{462BF168-7A96-499C-BE6A-F1BA5B23985A}" srcOrd="3" destOrd="0" presId="urn:microsoft.com/office/officeart/2005/8/layout/hList2"/>
    <dgm:cxn modelId="{EF2BE581-6A61-4D19-A244-99D45BBB1CC9}" type="presParOf" srcId="{6EE768BA-3D60-4178-8FF7-77E250C8B485}" destId="{E786A7C3-EF2A-4834-A819-21067330EFF1}" srcOrd="4" destOrd="0" presId="urn:microsoft.com/office/officeart/2005/8/layout/hList2"/>
    <dgm:cxn modelId="{BBD09F77-0878-4F3E-ABAE-82F503D866C7}" type="presParOf" srcId="{E786A7C3-EF2A-4834-A819-21067330EFF1}" destId="{12097A63-846A-438A-9AB1-6824F4830BBA}" srcOrd="0" destOrd="0" presId="urn:microsoft.com/office/officeart/2005/8/layout/hList2"/>
    <dgm:cxn modelId="{D1C803CC-8D45-4354-8E3A-9A5A5F80B6AB}" type="presParOf" srcId="{E786A7C3-EF2A-4834-A819-21067330EFF1}" destId="{39ABC49B-0FE2-4E41-8C0C-5B8EA769AB9A}" srcOrd="1" destOrd="0" presId="urn:microsoft.com/office/officeart/2005/8/layout/hList2"/>
    <dgm:cxn modelId="{B6F934C5-A22C-46C2-BCC0-3BBA6635E8AC}" type="presParOf" srcId="{E786A7C3-EF2A-4834-A819-21067330EFF1}" destId="{0189DEEC-0A13-429B-B487-9E88B2D7D40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E10F9-29E7-4FCC-8318-340E1892AEED}">
      <dsp:nvSpPr>
        <dsp:cNvPr id="0" name=""/>
        <dsp:cNvSpPr/>
      </dsp:nvSpPr>
      <dsp:spPr>
        <a:xfrm>
          <a:off x="1021028" y="412352"/>
          <a:ext cx="2126879" cy="129719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1CA73-00F8-475D-B1BF-149A5E8AD3D1}">
      <dsp:nvSpPr>
        <dsp:cNvPr id="0" name=""/>
        <dsp:cNvSpPr/>
      </dsp:nvSpPr>
      <dsp:spPr>
        <a:xfrm>
          <a:off x="837544" y="1370211"/>
          <a:ext cx="77977" cy="779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611C5-E3C4-4F26-9F18-798B267DE9F5}">
      <dsp:nvSpPr>
        <dsp:cNvPr id="0" name=""/>
        <dsp:cNvSpPr/>
      </dsp:nvSpPr>
      <dsp:spPr>
        <a:xfrm>
          <a:off x="876533" y="1409199"/>
          <a:ext cx="579743" cy="504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19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Technical Analysis</a:t>
          </a:r>
        </a:p>
      </dsp:txBody>
      <dsp:txXfrm>
        <a:off x="876533" y="1409199"/>
        <a:ext cx="579743" cy="504309"/>
      </dsp:txXfrm>
    </dsp:sp>
    <dsp:sp modelId="{EBF87DA1-A5B1-4B6D-84C5-5037ED77584E}">
      <dsp:nvSpPr>
        <dsp:cNvPr id="0" name=""/>
        <dsp:cNvSpPr/>
      </dsp:nvSpPr>
      <dsp:spPr>
        <a:xfrm>
          <a:off x="1388470" y="877344"/>
          <a:ext cx="135612" cy="135612"/>
        </a:xfrm>
        <a:prstGeom prst="ellipse">
          <a:avLst/>
        </a:prstGeom>
        <a:solidFill>
          <a:schemeClr val="accent4">
            <a:hueOff val="945883"/>
            <a:satOff val="33333"/>
            <a:lumOff val="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7C0BC-4E68-46E3-A346-E191C1D80A10}">
      <dsp:nvSpPr>
        <dsp:cNvPr id="0" name=""/>
        <dsp:cNvSpPr/>
      </dsp:nvSpPr>
      <dsp:spPr>
        <a:xfrm>
          <a:off x="1456276" y="945150"/>
          <a:ext cx="711965" cy="968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58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Product Engineering</a:t>
          </a:r>
        </a:p>
      </dsp:txBody>
      <dsp:txXfrm>
        <a:off x="1456276" y="945150"/>
        <a:ext cx="711965" cy="968358"/>
      </dsp:txXfrm>
    </dsp:sp>
    <dsp:sp modelId="{F54C74D6-0662-4F82-8533-7301FF98ADA6}">
      <dsp:nvSpPr>
        <dsp:cNvPr id="0" name=""/>
        <dsp:cNvSpPr/>
      </dsp:nvSpPr>
      <dsp:spPr>
        <a:xfrm>
          <a:off x="2091960" y="514156"/>
          <a:ext cx="179686" cy="179686"/>
        </a:xfrm>
        <a:prstGeom prst="ellipse">
          <a:avLst/>
        </a:prstGeom>
        <a:solidFill>
          <a:schemeClr val="accent4">
            <a:hueOff val="1891767"/>
            <a:satOff val="66667"/>
            <a:lumOff val="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D60DA-A508-4D5E-A863-10EC429EB76D}">
      <dsp:nvSpPr>
        <dsp:cNvPr id="0" name=""/>
        <dsp:cNvSpPr/>
      </dsp:nvSpPr>
      <dsp:spPr>
        <a:xfrm>
          <a:off x="2181803" y="604000"/>
          <a:ext cx="711965" cy="1309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12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Product Development</a:t>
          </a:r>
        </a:p>
      </dsp:txBody>
      <dsp:txXfrm>
        <a:off x="2181803" y="604000"/>
        <a:ext cx="711965" cy="1309508"/>
      </dsp:txXfrm>
    </dsp:sp>
    <dsp:sp modelId="{77B52350-8524-4B0A-B5E5-EB8842BA20EE}">
      <dsp:nvSpPr>
        <dsp:cNvPr id="0" name=""/>
        <dsp:cNvSpPr/>
      </dsp:nvSpPr>
      <dsp:spPr>
        <a:xfrm>
          <a:off x="2858171" y="273868"/>
          <a:ext cx="240712" cy="240712"/>
        </a:xfrm>
        <a:prstGeom prst="ellipse">
          <a:avLst/>
        </a:prstGeom>
        <a:solidFill>
          <a:schemeClr val="accent4">
            <a:hueOff val="2837650"/>
            <a:satOff val="100000"/>
            <a:lumOff val="1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35C73-2948-40FE-94BB-CD3C01678C15}">
      <dsp:nvSpPr>
        <dsp:cNvPr id="0" name=""/>
        <dsp:cNvSpPr/>
      </dsp:nvSpPr>
      <dsp:spPr>
        <a:xfrm>
          <a:off x="2978527" y="394224"/>
          <a:ext cx="711965" cy="1519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548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Engineering Leadership</a:t>
          </a:r>
        </a:p>
      </dsp:txBody>
      <dsp:txXfrm>
        <a:off x="2978527" y="394224"/>
        <a:ext cx="711965" cy="1519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3B1CA-F121-4761-9C46-E952BEA531D1}">
      <dsp:nvSpPr>
        <dsp:cNvPr id="0" name=""/>
        <dsp:cNvSpPr/>
      </dsp:nvSpPr>
      <dsp:spPr>
        <a:xfrm>
          <a:off x="0" y="223282"/>
          <a:ext cx="6371492" cy="92659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254000" bIns="147097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Thin Film Delamination</a:t>
          </a:r>
        </a:p>
      </dsp:txBody>
      <dsp:txXfrm>
        <a:off x="0" y="454930"/>
        <a:ext cx="6139844" cy="463297"/>
      </dsp:txXfrm>
    </dsp:sp>
    <dsp:sp modelId="{617B2112-3BE8-4D4F-9AAB-B31FA25F4A70}">
      <dsp:nvSpPr>
        <dsp:cNvPr id="0" name=""/>
        <dsp:cNvSpPr/>
      </dsp:nvSpPr>
      <dsp:spPr>
        <a:xfrm>
          <a:off x="0" y="765320"/>
          <a:ext cx="1177579" cy="13454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Finite Element Analysis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Thermal Cycling &amp; Moisture Susceptibility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Chip and Package </a:t>
          </a:r>
          <a:r>
            <a:rPr lang="en-US" sz="900" kern="1200"/>
            <a:t>Level Reliabil</a:t>
          </a:r>
          <a:endParaRPr lang="en-US" sz="900" kern="1200" dirty="0"/>
        </a:p>
      </dsp:txBody>
      <dsp:txXfrm>
        <a:off x="0" y="765320"/>
        <a:ext cx="1177579" cy="1345463"/>
      </dsp:txXfrm>
    </dsp:sp>
    <dsp:sp modelId="{4B76FB70-1F64-4E57-AC3B-D703FD7A04D0}">
      <dsp:nvSpPr>
        <dsp:cNvPr id="0" name=""/>
        <dsp:cNvSpPr/>
      </dsp:nvSpPr>
      <dsp:spPr>
        <a:xfrm>
          <a:off x="1177451" y="532265"/>
          <a:ext cx="5194040" cy="92659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-3157735"/>
            <a:satOff val="-25000"/>
            <a:lumOff val="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254000" bIns="147097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Powertrain Modules (Engine Control)	</a:t>
          </a:r>
        </a:p>
      </dsp:txBody>
      <dsp:txXfrm>
        <a:off x="1177451" y="763913"/>
        <a:ext cx="4962392" cy="463297"/>
      </dsp:txXfrm>
    </dsp:sp>
    <dsp:sp modelId="{60B0C3A5-B8A6-41BE-9AE4-7F8774172844}">
      <dsp:nvSpPr>
        <dsp:cNvPr id="0" name=""/>
        <dsp:cNvSpPr/>
      </dsp:nvSpPr>
      <dsp:spPr>
        <a:xfrm>
          <a:off x="1177451" y="1245607"/>
          <a:ext cx="1177579" cy="1701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3157735"/>
              <a:satOff val="-25000"/>
              <a:lumOff val="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Technology Development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(Flip Chips, Rubber Pedestals)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Design Tools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Design Guidelines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DFV (Design for Vibration)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Design for Reliability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1177451" y="1245607"/>
        <a:ext cx="1177579" cy="1701374"/>
      </dsp:txXfrm>
    </dsp:sp>
    <dsp:sp modelId="{3F559280-6708-4B49-80E3-03CEEEDE34DC}">
      <dsp:nvSpPr>
        <dsp:cNvPr id="0" name=""/>
        <dsp:cNvSpPr/>
      </dsp:nvSpPr>
      <dsp:spPr>
        <a:xfrm>
          <a:off x="2354903" y="841249"/>
          <a:ext cx="4016588" cy="92659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-6315469"/>
            <a:satOff val="-50000"/>
            <a:lumOff val="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254000" bIns="147097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Active Safety &amp; Audio Systems (Radios, Telematics)</a:t>
          </a:r>
        </a:p>
      </dsp:txBody>
      <dsp:txXfrm>
        <a:off x="2354903" y="1072897"/>
        <a:ext cx="3784940" cy="463297"/>
      </dsp:txXfrm>
    </dsp:sp>
    <dsp:sp modelId="{A5921E5D-67B0-4999-BEB3-6D4301E3239B}">
      <dsp:nvSpPr>
        <dsp:cNvPr id="0" name=""/>
        <dsp:cNvSpPr/>
      </dsp:nvSpPr>
      <dsp:spPr>
        <a:xfrm>
          <a:off x="2354903" y="1554590"/>
          <a:ext cx="1177579" cy="1701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6315469"/>
              <a:satOff val="-50000"/>
              <a:lumOff val="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Wirebonds</a:t>
          </a:r>
          <a:endParaRPr lang="en-US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Glass-Filled Plastics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Design for Manufacturability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Design for Thermal Cycling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System Level Bracket Design for Vibration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2354903" y="1554590"/>
        <a:ext cx="1177579" cy="1701374"/>
      </dsp:txXfrm>
    </dsp:sp>
    <dsp:sp modelId="{28A5D746-5902-49D7-B4B2-D0E70C065485}">
      <dsp:nvSpPr>
        <dsp:cNvPr id="0" name=""/>
        <dsp:cNvSpPr/>
      </dsp:nvSpPr>
      <dsp:spPr>
        <a:xfrm>
          <a:off x="3532992" y="1150233"/>
          <a:ext cx="2838499" cy="92659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-9473204"/>
            <a:satOff val="-75000"/>
            <a:lumOff val="1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254000" bIns="147097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Power Electronics</a:t>
          </a:r>
        </a:p>
      </dsp:txBody>
      <dsp:txXfrm>
        <a:off x="3532992" y="1381881"/>
        <a:ext cx="2606851" cy="463297"/>
      </dsp:txXfrm>
    </dsp:sp>
    <dsp:sp modelId="{12FEAE18-EBF2-4FAA-80F2-030AB269BEA7}">
      <dsp:nvSpPr>
        <dsp:cNvPr id="0" name=""/>
        <dsp:cNvSpPr/>
      </dsp:nvSpPr>
      <dsp:spPr>
        <a:xfrm>
          <a:off x="3532992" y="1863574"/>
          <a:ext cx="1177579" cy="1701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9473204"/>
              <a:satOff val="-75000"/>
              <a:lumOff val="1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Liquid Cooling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Thermal Interface Materials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Isolation Mounts</a:t>
          </a:r>
        </a:p>
      </dsp:txBody>
      <dsp:txXfrm>
        <a:off x="3532992" y="1863574"/>
        <a:ext cx="1177579" cy="1701374"/>
      </dsp:txXfrm>
    </dsp:sp>
    <dsp:sp modelId="{B659E275-A75A-4D00-A72F-2787E32C1736}">
      <dsp:nvSpPr>
        <dsp:cNvPr id="0" name=""/>
        <dsp:cNvSpPr/>
      </dsp:nvSpPr>
      <dsp:spPr>
        <a:xfrm>
          <a:off x="4710444" y="1459216"/>
          <a:ext cx="1661047" cy="92659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-12630938"/>
            <a:satOff val="-100000"/>
            <a:lumOff val="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254000" bIns="147097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Inverters and Battery Storage</a:t>
          </a:r>
        </a:p>
      </dsp:txBody>
      <dsp:txXfrm>
        <a:off x="4710444" y="1690864"/>
        <a:ext cx="1429399" cy="463297"/>
      </dsp:txXfrm>
    </dsp:sp>
    <dsp:sp modelId="{E20B5EDB-D7E6-49BA-847F-A951663D6E61}">
      <dsp:nvSpPr>
        <dsp:cNvPr id="0" name=""/>
        <dsp:cNvSpPr/>
      </dsp:nvSpPr>
      <dsp:spPr>
        <a:xfrm>
          <a:off x="4710444" y="2172558"/>
          <a:ext cx="1177579" cy="1701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2630938"/>
              <a:satOff val="-100000"/>
              <a:lumOff val="1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Design for Cost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Rapid Product Development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Design for Reliability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4710444" y="2172558"/>
        <a:ext cx="1177579" cy="1701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3B1CA-F121-4761-9C46-E952BEA531D1}">
      <dsp:nvSpPr>
        <dsp:cNvPr id="0" name=""/>
        <dsp:cNvSpPr/>
      </dsp:nvSpPr>
      <dsp:spPr>
        <a:xfrm>
          <a:off x="0" y="375092"/>
          <a:ext cx="6371492" cy="92759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254000" bIns="147255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Thermal Spray Equipment</a:t>
          </a:r>
        </a:p>
      </dsp:txBody>
      <dsp:txXfrm>
        <a:off x="0" y="606990"/>
        <a:ext cx="6139594" cy="463797"/>
      </dsp:txXfrm>
    </dsp:sp>
    <dsp:sp modelId="{617B2112-3BE8-4D4F-9AAB-B31FA25F4A70}">
      <dsp:nvSpPr>
        <dsp:cNvPr id="0" name=""/>
        <dsp:cNvSpPr/>
      </dsp:nvSpPr>
      <dsp:spPr>
        <a:xfrm>
          <a:off x="0" y="919161"/>
          <a:ext cx="1468628" cy="13568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Controllers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Plasma and HVOF Torches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Powder Feeders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0" y="919161"/>
        <a:ext cx="1468628" cy="1356846"/>
      </dsp:txXfrm>
    </dsp:sp>
    <dsp:sp modelId="{4B76FB70-1F64-4E57-AC3B-D703FD7A04D0}">
      <dsp:nvSpPr>
        <dsp:cNvPr id="0" name=""/>
        <dsp:cNvSpPr/>
      </dsp:nvSpPr>
      <dsp:spPr>
        <a:xfrm>
          <a:off x="1468628" y="684180"/>
          <a:ext cx="4902863" cy="92759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-4210313"/>
            <a:satOff val="-33333"/>
            <a:lumOff val="49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254000" bIns="147255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Product Development	</a:t>
          </a:r>
        </a:p>
      </dsp:txBody>
      <dsp:txXfrm>
        <a:off x="1468628" y="916078"/>
        <a:ext cx="4670965" cy="463797"/>
      </dsp:txXfrm>
    </dsp:sp>
    <dsp:sp modelId="{60B0C3A5-B8A6-41BE-9AE4-7F8774172844}">
      <dsp:nvSpPr>
        <dsp:cNvPr id="0" name=""/>
        <dsp:cNvSpPr/>
      </dsp:nvSpPr>
      <dsp:spPr>
        <a:xfrm>
          <a:off x="1468628" y="1401001"/>
          <a:ext cx="1468628" cy="1672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4210313"/>
              <a:satOff val="-33333"/>
              <a:lumOff val="49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Design Thinking for Branded Product Offerings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Innovation 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   Suspension Feeder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   Spray-in-a-Booth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   Modular Controllers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Global Software Partnerships</a:t>
          </a:r>
        </a:p>
      </dsp:txBody>
      <dsp:txXfrm>
        <a:off x="1468628" y="1401001"/>
        <a:ext cx="1468628" cy="1672035"/>
      </dsp:txXfrm>
    </dsp:sp>
    <dsp:sp modelId="{3F559280-6708-4B49-80E3-03CEEEDE34DC}">
      <dsp:nvSpPr>
        <dsp:cNvPr id="0" name=""/>
        <dsp:cNvSpPr/>
      </dsp:nvSpPr>
      <dsp:spPr>
        <a:xfrm>
          <a:off x="2937257" y="993268"/>
          <a:ext cx="3434234" cy="92759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-8420626"/>
            <a:satOff val="-66667"/>
            <a:lumOff val="99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254000" bIns="147255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R&amp;D Management</a:t>
          </a:r>
        </a:p>
      </dsp:txBody>
      <dsp:txXfrm>
        <a:off x="2937257" y="1225166"/>
        <a:ext cx="3202336" cy="463797"/>
      </dsp:txXfrm>
    </dsp:sp>
    <dsp:sp modelId="{A5921E5D-67B0-4999-BEB3-6D4301E3239B}">
      <dsp:nvSpPr>
        <dsp:cNvPr id="0" name=""/>
        <dsp:cNvSpPr/>
      </dsp:nvSpPr>
      <dsp:spPr>
        <a:xfrm>
          <a:off x="2937257" y="1710090"/>
          <a:ext cx="1468628" cy="16832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8420626"/>
              <a:satOff val="-66667"/>
              <a:lumOff val="99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10M$ Budget – US and Swiss Resource Management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Technology Roadmaps 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Vitality Index for Revenue Boost with New Products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Balancing NPD with Maintenance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2937257" y="1710090"/>
        <a:ext cx="1468628" cy="1683215"/>
      </dsp:txXfrm>
    </dsp:sp>
    <dsp:sp modelId="{28A5D746-5902-49D7-B4B2-D0E70C065485}">
      <dsp:nvSpPr>
        <dsp:cNvPr id="0" name=""/>
        <dsp:cNvSpPr/>
      </dsp:nvSpPr>
      <dsp:spPr>
        <a:xfrm>
          <a:off x="4405886" y="1302356"/>
          <a:ext cx="1965605" cy="92759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-12630938"/>
            <a:satOff val="-100000"/>
            <a:lumOff val="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254000" bIns="147255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Technology Incorporation</a:t>
          </a:r>
        </a:p>
      </dsp:txBody>
      <dsp:txXfrm>
        <a:off x="4405886" y="1534254"/>
        <a:ext cx="1733707" cy="463797"/>
      </dsp:txXfrm>
    </dsp:sp>
    <dsp:sp modelId="{12FEAE18-EBF2-4FAA-80F2-030AB269BEA7}">
      <dsp:nvSpPr>
        <dsp:cNvPr id="0" name=""/>
        <dsp:cNvSpPr/>
      </dsp:nvSpPr>
      <dsp:spPr>
        <a:xfrm>
          <a:off x="4405886" y="2019178"/>
          <a:ext cx="1482009" cy="17029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2630938"/>
              <a:satOff val="-100000"/>
              <a:lumOff val="1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Additive Manufacturing for Cooling Channels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Machine Learning for Predictive Maintenance of Controller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4405886" y="2019178"/>
        <a:ext cx="1482009" cy="1702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7FDBD-6BC9-477C-B323-62A6195ACA82}">
      <dsp:nvSpPr>
        <dsp:cNvPr id="0" name=""/>
        <dsp:cNvSpPr/>
      </dsp:nvSpPr>
      <dsp:spPr>
        <a:xfrm>
          <a:off x="-255732" y="3777083"/>
          <a:ext cx="2165407" cy="255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5043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Present Inverter (Die Cast)</a:t>
          </a:r>
        </a:p>
      </dsp:txBody>
      <dsp:txXfrm>
        <a:off x="-255732" y="3777083"/>
        <a:ext cx="2165407" cy="255166"/>
      </dsp:txXfrm>
    </dsp:sp>
    <dsp:sp modelId="{62B5254B-1373-4551-ADB5-D7CF91F96009}">
      <dsp:nvSpPr>
        <dsp:cNvPr id="0" name=""/>
        <dsp:cNvSpPr/>
      </dsp:nvSpPr>
      <dsp:spPr>
        <a:xfrm>
          <a:off x="184638" y="837785"/>
          <a:ext cx="1494850" cy="24547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225043" rIns="71120" bIns="7112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Die Cast Base	   $2.8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Die Cast Top          $1.8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Potting                  $5.5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Screws                  $0.40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</a:t>
          </a:r>
          <a:r>
            <a:rPr lang="en-US" sz="1000" kern="1200" dirty="0" err="1"/>
            <a:t>Lightpipe</a:t>
          </a:r>
          <a:r>
            <a:rPr lang="en-US" sz="1000" kern="1200" dirty="0"/>
            <a:t>	   $0.30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Connector 		Plate	  $6.2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Total ME BOM	   $ 17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>
        <a:off x="184638" y="837785"/>
        <a:ext cx="1494850" cy="2454730"/>
      </dsp:txXfrm>
    </dsp:sp>
    <dsp:sp modelId="{36B7CD13-897F-4BE2-9B4D-9EB70B02BA71}">
      <dsp:nvSpPr>
        <dsp:cNvPr id="0" name=""/>
        <dsp:cNvSpPr/>
      </dsp:nvSpPr>
      <dsp:spPr>
        <a:xfrm>
          <a:off x="-15137" y="270425"/>
          <a:ext cx="510333" cy="510333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D6C5A-099F-4160-94D9-B81CF73F24A0}">
      <dsp:nvSpPr>
        <dsp:cNvPr id="0" name=""/>
        <dsp:cNvSpPr/>
      </dsp:nvSpPr>
      <dsp:spPr>
        <a:xfrm>
          <a:off x="1590434" y="3716140"/>
          <a:ext cx="3145155" cy="255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5043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Plastic Case + Metal Spreaders</a:t>
          </a:r>
        </a:p>
      </dsp:txBody>
      <dsp:txXfrm>
        <a:off x="1590434" y="3716140"/>
        <a:ext cx="3145155" cy="255166"/>
      </dsp:txXfrm>
    </dsp:sp>
    <dsp:sp modelId="{999EDDE2-B615-455A-A9E7-140442A2BC1E}">
      <dsp:nvSpPr>
        <dsp:cNvPr id="0" name=""/>
        <dsp:cNvSpPr/>
      </dsp:nvSpPr>
      <dsp:spPr>
        <a:xfrm>
          <a:off x="2278372" y="969964"/>
          <a:ext cx="2060293" cy="2371950"/>
        </a:xfrm>
        <a:prstGeom prst="rect">
          <a:avLst/>
        </a:prstGeom>
        <a:solidFill>
          <a:schemeClr val="accent2">
            <a:hueOff val="4115447"/>
            <a:satOff val="24182"/>
            <a:lumOff val="-1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225043" rIns="71120" bIns="7112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Plastic Base	      $1.3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Plastic Top               $1.1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Metal Spreader1    $0.8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</a:t>
          </a:r>
          <a:r>
            <a:rPr lang="en-US" sz="1000" kern="1200" dirty="0" err="1"/>
            <a:t>Metail</a:t>
          </a:r>
          <a:r>
            <a:rPr lang="en-US" sz="1000" kern="1200" dirty="0"/>
            <a:t> Spreader2   $0.8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Mounting Plate       $1.1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Potting                      $4.4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Screws                        0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</a:t>
          </a:r>
          <a:r>
            <a:rPr lang="en-US" sz="1000" kern="1200" dirty="0" err="1"/>
            <a:t>Lightpipe</a:t>
          </a:r>
          <a:r>
            <a:rPr lang="en-US" sz="1000" kern="1200" dirty="0"/>
            <a:t>                  $0.3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Connector                 $6.2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Total ME BOM         $16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>
        <a:off x="2278372" y="969964"/>
        <a:ext cx="2060293" cy="2371950"/>
      </dsp:txXfrm>
    </dsp:sp>
    <dsp:sp modelId="{861068FD-CFD1-4CF7-B166-74DAEAEADB06}">
      <dsp:nvSpPr>
        <dsp:cNvPr id="0" name=""/>
        <dsp:cNvSpPr/>
      </dsp:nvSpPr>
      <dsp:spPr>
        <a:xfrm>
          <a:off x="2554897" y="253258"/>
          <a:ext cx="1534374" cy="52918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9DEEC-0A13-429B-B487-9E88B2D7D400}">
      <dsp:nvSpPr>
        <dsp:cNvPr id="0" name=""/>
        <dsp:cNvSpPr/>
      </dsp:nvSpPr>
      <dsp:spPr>
        <a:xfrm>
          <a:off x="4683311" y="3676016"/>
          <a:ext cx="2081903" cy="255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5043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Smaller </a:t>
          </a:r>
          <a:r>
            <a:rPr lang="en-US" sz="1400" kern="1200" dirty="0" err="1"/>
            <a:t>PCBA+Die</a:t>
          </a:r>
          <a:r>
            <a:rPr lang="en-US" sz="1400" kern="1200" dirty="0"/>
            <a:t> Cast</a:t>
          </a:r>
        </a:p>
      </dsp:txBody>
      <dsp:txXfrm>
        <a:off x="4683311" y="3676016"/>
        <a:ext cx="2081903" cy="255166"/>
      </dsp:txXfrm>
    </dsp:sp>
    <dsp:sp modelId="{39ABC49B-0FE2-4E41-8C0C-5B8EA769AB9A}">
      <dsp:nvSpPr>
        <dsp:cNvPr id="0" name=""/>
        <dsp:cNvSpPr/>
      </dsp:nvSpPr>
      <dsp:spPr>
        <a:xfrm>
          <a:off x="4741731" y="993797"/>
          <a:ext cx="2093301" cy="2379907"/>
        </a:xfrm>
        <a:prstGeom prst="rect">
          <a:avLst/>
        </a:prstGeom>
        <a:solidFill>
          <a:schemeClr val="accent2">
            <a:hueOff val="8230895"/>
            <a:satOff val="48363"/>
            <a:lumOff val="-2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225043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Die Cast Base          $1.4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Die Cast Top            $1.2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Potting                     $3.2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Screws                     $0.4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</a:t>
          </a:r>
          <a:r>
            <a:rPr lang="en-US" sz="1000" kern="1200" dirty="0" err="1"/>
            <a:t>Lightpipe</a:t>
          </a:r>
          <a:r>
            <a:rPr lang="en-US" sz="1000" kern="1200" dirty="0"/>
            <a:t>                 $0.3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Connector              $6.2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Total ME BOM      $12.7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>
        <a:off x="4741731" y="993797"/>
        <a:ext cx="2093301" cy="2379907"/>
      </dsp:txXfrm>
    </dsp:sp>
    <dsp:sp modelId="{12097A63-846A-438A-9AB1-6824F4830BBA}">
      <dsp:nvSpPr>
        <dsp:cNvPr id="0" name=""/>
        <dsp:cNvSpPr/>
      </dsp:nvSpPr>
      <dsp:spPr>
        <a:xfrm>
          <a:off x="5301140" y="253258"/>
          <a:ext cx="1062678" cy="48302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72FD1-C2A6-487A-8695-A7928211548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7B4D4-1C6A-4EB0-A5BC-2E7DFE5505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65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E973EC6-8F2B-480B-981B-EF91D19BD4BA}" type="datetime1">
              <a:rPr lang="en-US"/>
              <a:pPr>
                <a:defRPr/>
              </a:pPr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4CD8B19-FCB2-4C75-9142-B2A18D345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1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1" y="925516"/>
            <a:ext cx="32924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552953"/>
            <a:ext cx="12573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2038350"/>
            <a:ext cx="4648200" cy="609600"/>
          </a:xfrm>
        </p:spPr>
        <p:txBody>
          <a:bodyPr/>
          <a:lstStyle>
            <a:lvl1pPr>
              <a:lnSpc>
                <a:spcPts val="4300"/>
              </a:lnSpc>
              <a:defRPr sz="2300" b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2571750"/>
            <a:ext cx="4724400" cy="495300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03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6"/>
          <a:stretch>
            <a:fillRect/>
          </a:stretch>
        </p:blipFill>
        <p:spPr bwMode="auto">
          <a:xfrm>
            <a:off x="0" y="3"/>
            <a:ext cx="91440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2"/>
          <p:cNvSpPr>
            <a:spLocks/>
          </p:cNvSpPr>
          <p:nvPr userDrawn="1"/>
        </p:nvSpPr>
        <p:spPr bwMode="auto">
          <a:xfrm flipH="1" flipV="1">
            <a:off x="-6350" y="-11113"/>
            <a:ext cx="6569075" cy="5176838"/>
          </a:xfrm>
          <a:custGeom>
            <a:avLst/>
            <a:gdLst>
              <a:gd name="T0" fmla="*/ 4829 w 4874"/>
              <a:gd name="T1" fmla="*/ 0 h 5102"/>
              <a:gd name="T2" fmla="*/ 0 w 4874"/>
              <a:gd name="T3" fmla="*/ 0 h 5102"/>
              <a:gd name="T4" fmla="*/ 2948 w 4874"/>
              <a:gd name="T5" fmla="*/ 5102 h 5102"/>
              <a:gd name="T6" fmla="*/ 4829 w 4874"/>
              <a:gd name="T7" fmla="*/ 5102 h 5102"/>
              <a:gd name="T8" fmla="*/ 4874 w 4874"/>
              <a:gd name="T9" fmla="*/ 5102 h 5102"/>
              <a:gd name="T10" fmla="*/ 4874 w 4874"/>
              <a:gd name="T11" fmla="*/ 0 h 5102"/>
              <a:gd name="T12" fmla="*/ 4829 w 4874"/>
              <a:gd name="T13" fmla="*/ 0 h 5102"/>
              <a:gd name="connsiteX0" fmla="*/ 9908 w 10033"/>
              <a:gd name="connsiteY0" fmla="*/ 0 h 10000"/>
              <a:gd name="connsiteX1" fmla="*/ 0 w 10033"/>
              <a:gd name="connsiteY1" fmla="*/ 0 h 10000"/>
              <a:gd name="connsiteX2" fmla="*/ 6048 w 10033"/>
              <a:gd name="connsiteY2" fmla="*/ 10000 h 10000"/>
              <a:gd name="connsiteX3" fmla="*/ 9908 w 10033"/>
              <a:gd name="connsiteY3" fmla="*/ 10000 h 10000"/>
              <a:gd name="connsiteX4" fmla="*/ 10033 w 10033"/>
              <a:gd name="connsiteY4" fmla="*/ 7460 h 10000"/>
              <a:gd name="connsiteX5" fmla="*/ 10000 w 10033"/>
              <a:gd name="connsiteY5" fmla="*/ 0 h 10000"/>
              <a:gd name="connsiteX6" fmla="*/ 9908 w 10033"/>
              <a:gd name="connsiteY6" fmla="*/ 0 h 10000"/>
              <a:gd name="connsiteX0" fmla="*/ 9908 w 10033"/>
              <a:gd name="connsiteY0" fmla="*/ 0 h 10000"/>
              <a:gd name="connsiteX1" fmla="*/ 0 w 10033"/>
              <a:gd name="connsiteY1" fmla="*/ 0 h 10000"/>
              <a:gd name="connsiteX2" fmla="*/ 6048 w 10033"/>
              <a:gd name="connsiteY2" fmla="*/ 10000 h 10000"/>
              <a:gd name="connsiteX3" fmla="*/ 10033 w 10033"/>
              <a:gd name="connsiteY3" fmla="*/ 7460 h 10000"/>
              <a:gd name="connsiteX4" fmla="*/ 10000 w 10033"/>
              <a:gd name="connsiteY4" fmla="*/ 0 h 10000"/>
              <a:gd name="connsiteX5" fmla="*/ 9908 w 10033"/>
              <a:gd name="connsiteY5" fmla="*/ 0 h 10000"/>
              <a:gd name="connsiteX0" fmla="*/ 9908 w 10033"/>
              <a:gd name="connsiteY0" fmla="*/ 0 h 7508"/>
              <a:gd name="connsiteX1" fmla="*/ 0 w 10033"/>
              <a:gd name="connsiteY1" fmla="*/ 0 h 7508"/>
              <a:gd name="connsiteX2" fmla="*/ 4536 w 10033"/>
              <a:gd name="connsiteY2" fmla="*/ 7508 h 7508"/>
              <a:gd name="connsiteX3" fmla="*/ 10033 w 10033"/>
              <a:gd name="connsiteY3" fmla="*/ 7460 h 7508"/>
              <a:gd name="connsiteX4" fmla="*/ 10000 w 10033"/>
              <a:gd name="connsiteY4" fmla="*/ 0 h 7508"/>
              <a:gd name="connsiteX5" fmla="*/ 9908 w 10033"/>
              <a:gd name="connsiteY5" fmla="*/ 0 h 7508"/>
              <a:gd name="connsiteX0" fmla="*/ 9875 w 10000"/>
              <a:gd name="connsiteY0" fmla="*/ 0 h 10011"/>
              <a:gd name="connsiteX1" fmla="*/ 0 w 10000"/>
              <a:gd name="connsiteY1" fmla="*/ 0 h 10011"/>
              <a:gd name="connsiteX2" fmla="*/ 4521 w 10000"/>
              <a:gd name="connsiteY2" fmla="*/ 10011 h 10011"/>
              <a:gd name="connsiteX3" fmla="*/ 10000 w 10000"/>
              <a:gd name="connsiteY3" fmla="*/ 9936 h 10011"/>
              <a:gd name="connsiteX4" fmla="*/ 9967 w 10000"/>
              <a:gd name="connsiteY4" fmla="*/ 0 h 10011"/>
              <a:gd name="connsiteX5" fmla="*/ 9875 w 10000"/>
              <a:gd name="connsiteY5" fmla="*/ 0 h 10011"/>
              <a:gd name="connsiteX0" fmla="*/ 9875 w 9983"/>
              <a:gd name="connsiteY0" fmla="*/ 0 h 10022"/>
              <a:gd name="connsiteX1" fmla="*/ 0 w 9983"/>
              <a:gd name="connsiteY1" fmla="*/ 0 h 10022"/>
              <a:gd name="connsiteX2" fmla="*/ 4521 w 9983"/>
              <a:gd name="connsiteY2" fmla="*/ 10011 h 10022"/>
              <a:gd name="connsiteX3" fmla="*/ 9983 w 9983"/>
              <a:gd name="connsiteY3" fmla="*/ 10022 h 10022"/>
              <a:gd name="connsiteX4" fmla="*/ 9967 w 9983"/>
              <a:gd name="connsiteY4" fmla="*/ 0 h 10022"/>
              <a:gd name="connsiteX5" fmla="*/ 9875 w 9983"/>
              <a:gd name="connsiteY5" fmla="*/ 0 h 10022"/>
              <a:gd name="connsiteX0" fmla="*/ 9892 w 10000"/>
              <a:gd name="connsiteY0" fmla="*/ 0 h 9989"/>
              <a:gd name="connsiteX1" fmla="*/ 0 w 10000"/>
              <a:gd name="connsiteY1" fmla="*/ 0 h 9989"/>
              <a:gd name="connsiteX2" fmla="*/ 4529 w 10000"/>
              <a:gd name="connsiteY2" fmla="*/ 9989 h 9989"/>
              <a:gd name="connsiteX3" fmla="*/ 10000 w 10000"/>
              <a:gd name="connsiteY3" fmla="*/ 9989 h 9989"/>
              <a:gd name="connsiteX4" fmla="*/ 9984 w 10000"/>
              <a:gd name="connsiteY4" fmla="*/ 0 h 9989"/>
              <a:gd name="connsiteX5" fmla="*/ 9892 w 10000"/>
              <a:gd name="connsiteY5" fmla="*/ 0 h 9989"/>
              <a:gd name="connsiteX0" fmla="*/ 9984 w 10000"/>
              <a:gd name="connsiteY0" fmla="*/ 0 h 10000"/>
              <a:gd name="connsiteX1" fmla="*/ 0 w 10000"/>
              <a:gd name="connsiteY1" fmla="*/ 0 h 10000"/>
              <a:gd name="connsiteX2" fmla="*/ 4529 w 10000"/>
              <a:gd name="connsiteY2" fmla="*/ 10000 h 10000"/>
              <a:gd name="connsiteX3" fmla="*/ 10000 w 10000"/>
              <a:gd name="connsiteY3" fmla="*/ 10000 h 10000"/>
              <a:gd name="connsiteX4" fmla="*/ 9984 w 10000"/>
              <a:gd name="connsiteY4" fmla="*/ 0 h 10000"/>
              <a:gd name="connsiteX0" fmla="*/ 9984 w 10000"/>
              <a:gd name="connsiteY0" fmla="*/ 11 h 10000"/>
              <a:gd name="connsiteX1" fmla="*/ 0 w 10000"/>
              <a:gd name="connsiteY1" fmla="*/ 0 h 10000"/>
              <a:gd name="connsiteX2" fmla="*/ 4529 w 10000"/>
              <a:gd name="connsiteY2" fmla="*/ 10000 h 10000"/>
              <a:gd name="connsiteX3" fmla="*/ 10000 w 10000"/>
              <a:gd name="connsiteY3" fmla="*/ 10000 h 10000"/>
              <a:gd name="connsiteX4" fmla="*/ 9984 w 10000"/>
              <a:gd name="connsiteY4" fmla="*/ 11 h 10000"/>
              <a:gd name="connsiteX0" fmla="*/ 9992 w 10000"/>
              <a:gd name="connsiteY0" fmla="*/ 11 h 10000"/>
              <a:gd name="connsiteX1" fmla="*/ 0 w 10000"/>
              <a:gd name="connsiteY1" fmla="*/ 0 h 10000"/>
              <a:gd name="connsiteX2" fmla="*/ 4529 w 10000"/>
              <a:gd name="connsiteY2" fmla="*/ 10000 h 10000"/>
              <a:gd name="connsiteX3" fmla="*/ 10000 w 10000"/>
              <a:gd name="connsiteY3" fmla="*/ 10000 h 10000"/>
              <a:gd name="connsiteX4" fmla="*/ 9992 w 10000"/>
              <a:gd name="connsiteY4" fmla="*/ 11 h 10000"/>
              <a:gd name="connsiteX0" fmla="*/ 9992 w 10000"/>
              <a:gd name="connsiteY0" fmla="*/ 0 h 10011"/>
              <a:gd name="connsiteX1" fmla="*/ 0 w 10000"/>
              <a:gd name="connsiteY1" fmla="*/ 11 h 10011"/>
              <a:gd name="connsiteX2" fmla="*/ 4529 w 10000"/>
              <a:gd name="connsiteY2" fmla="*/ 10011 h 10011"/>
              <a:gd name="connsiteX3" fmla="*/ 10000 w 10000"/>
              <a:gd name="connsiteY3" fmla="*/ 10011 h 10011"/>
              <a:gd name="connsiteX4" fmla="*/ 9992 w 10000"/>
              <a:gd name="connsiteY4" fmla="*/ 0 h 10011"/>
              <a:gd name="connsiteX0" fmla="*/ 9992 w 10000"/>
              <a:gd name="connsiteY0" fmla="*/ 0 h 10032"/>
              <a:gd name="connsiteX1" fmla="*/ 0 w 10000"/>
              <a:gd name="connsiteY1" fmla="*/ 11 h 10032"/>
              <a:gd name="connsiteX2" fmla="*/ 4529 w 10000"/>
              <a:gd name="connsiteY2" fmla="*/ 10011 h 10032"/>
              <a:gd name="connsiteX3" fmla="*/ 10000 w 10000"/>
              <a:gd name="connsiteY3" fmla="*/ 10032 h 10032"/>
              <a:gd name="connsiteX4" fmla="*/ 9992 w 10000"/>
              <a:gd name="connsiteY4" fmla="*/ 0 h 10032"/>
              <a:gd name="connsiteX0" fmla="*/ 10009 w 10009"/>
              <a:gd name="connsiteY0" fmla="*/ 0 h 10032"/>
              <a:gd name="connsiteX1" fmla="*/ 0 w 10009"/>
              <a:gd name="connsiteY1" fmla="*/ 11 h 10032"/>
              <a:gd name="connsiteX2" fmla="*/ 4529 w 10009"/>
              <a:gd name="connsiteY2" fmla="*/ 10011 h 10032"/>
              <a:gd name="connsiteX3" fmla="*/ 10000 w 10009"/>
              <a:gd name="connsiteY3" fmla="*/ 10032 h 10032"/>
              <a:gd name="connsiteX4" fmla="*/ 10009 w 10009"/>
              <a:gd name="connsiteY4" fmla="*/ 0 h 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9" h="10032">
                <a:moveTo>
                  <a:pt x="10009" y="0"/>
                </a:moveTo>
                <a:lnTo>
                  <a:pt x="0" y="11"/>
                </a:lnTo>
                <a:lnTo>
                  <a:pt x="4529" y="10011"/>
                </a:lnTo>
                <a:lnTo>
                  <a:pt x="10000" y="10032"/>
                </a:lnTo>
                <a:cubicBezTo>
                  <a:pt x="9995" y="6694"/>
                  <a:pt x="10014" y="3338"/>
                  <a:pt x="10009" y="0"/>
                </a:cubicBezTo>
                <a:close/>
              </a:path>
            </a:pathLst>
          </a:custGeom>
          <a:gradFill>
            <a:gsLst>
              <a:gs pos="0">
                <a:srgbClr val="FF9C00"/>
              </a:gs>
              <a:gs pos="100000">
                <a:srgbClr val="AA2626">
                  <a:alpha val="81000"/>
                </a:srgbClr>
              </a:gs>
            </a:gsLst>
            <a:lin ang="15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50234"/>
            <a:ext cx="4114800" cy="1102519"/>
          </a:xfrm>
        </p:spPr>
        <p:txBody>
          <a:bodyPr anchor="b"/>
          <a:lstStyle>
            <a:lvl1pPr>
              <a:lnSpc>
                <a:spcPts val="4300"/>
              </a:lnSpc>
              <a:spcBef>
                <a:spcPts val="600"/>
              </a:spcBef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43250"/>
            <a:ext cx="4114800" cy="4953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911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ccess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 userDrawn="1"/>
        </p:nvSpPr>
        <p:spPr bwMode="auto">
          <a:xfrm>
            <a:off x="0" y="1136650"/>
            <a:ext cx="5486400" cy="3340100"/>
          </a:xfrm>
          <a:prstGeom prst="rect">
            <a:avLst/>
          </a:prstGeom>
          <a:gradFill>
            <a:gsLst>
              <a:gs pos="0">
                <a:srgbClr val="FF9C00"/>
              </a:gs>
              <a:gs pos="100000">
                <a:srgbClr val="AA2626">
                  <a:alpha val="87000"/>
                </a:srgbClr>
              </a:gs>
            </a:gsLst>
            <a:lin ang="4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228606" y="1290640"/>
            <a:ext cx="625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/>
          <a:lstStyle/>
          <a:p>
            <a:pPr defTabSz="457200"/>
            <a:r>
              <a:rPr lang="en-US" sz="1000" b="1">
                <a:solidFill>
                  <a:srgbClr val="FFE999"/>
                </a:solidFill>
                <a:latin typeface="Arial" charset="0"/>
              </a:rPr>
              <a:t>Location</a:t>
            </a: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228606" y="1987550"/>
            <a:ext cx="581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/>
          <a:lstStyle/>
          <a:p>
            <a:pPr defTabSz="457200"/>
            <a:r>
              <a:rPr lang="en-US" sz="1000" b="1">
                <a:solidFill>
                  <a:srgbClr val="FFE999"/>
                </a:solidFill>
                <a:latin typeface="Arial" charset="0"/>
              </a:rPr>
              <a:t>Installer</a:t>
            </a: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3265488" y="1290640"/>
            <a:ext cx="901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/>
          <a:lstStyle/>
          <a:p>
            <a:pPr defTabSz="457200"/>
            <a:r>
              <a:rPr lang="en-US" sz="1000" b="1">
                <a:solidFill>
                  <a:srgbClr val="FFE999"/>
                </a:solidFill>
                <a:latin typeface="Arial" charset="0"/>
              </a:rPr>
              <a:t>Microinverter</a:t>
            </a:r>
          </a:p>
        </p:txBody>
      </p:sp>
      <p:sp>
        <p:nvSpPr>
          <p:cNvPr id="15" name="Rectangle 12"/>
          <p:cNvSpPr>
            <a:spLocks noChangeArrowheads="1"/>
          </p:cNvSpPr>
          <p:nvPr userDrawn="1"/>
        </p:nvSpPr>
        <p:spPr bwMode="auto">
          <a:xfrm>
            <a:off x="3265494" y="1987550"/>
            <a:ext cx="611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/>
          <a:lstStyle/>
          <a:p>
            <a:pPr defTabSz="457200"/>
            <a:r>
              <a:rPr lang="en-US" sz="1000" b="1">
                <a:solidFill>
                  <a:srgbClr val="FFE999"/>
                </a:solidFill>
                <a:latin typeface="Arial" charset="0"/>
              </a:rPr>
              <a:t>Modules</a:t>
            </a:r>
          </a:p>
        </p:txBody>
      </p:sp>
      <p:sp>
        <p:nvSpPr>
          <p:cNvPr id="16" name="Rectangle 13"/>
          <p:cNvSpPr>
            <a:spLocks noChangeArrowheads="1"/>
          </p:cNvSpPr>
          <p:nvPr userDrawn="1"/>
        </p:nvSpPr>
        <p:spPr bwMode="auto">
          <a:xfrm>
            <a:off x="3265494" y="2738440"/>
            <a:ext cx="835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/>
          <a:lstStyle/>
          <a:p>
            <a:pPr defTabSz="457200"/>
            <a:r>
              <a:rPr lang="en-US" sz="1000" b="1">
                <a:solidFill>
                  <a:srgbClr val="FFE999"/>
                </a:solidFill>
                <a:latin typeface="Arial" charset="0"/>
              </a:rPr>
              <a:t>System Size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486405" y="1136458"/>
            <a:ext cx="3657599" cy="33401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" name="Text Placeholder 40"/>
          <p:cNvSpPr>
            <a:spLocks noGrp="1"/>
          </p:cNvSpPr>
          <p:nvPr>
            <p:ph type="body" sz="quarter" idx="17"/>
          </p:nvPr>
        </p:nvSpPr>
        <p:spPr>
          <a:xfrm>
            <a:off x="228600" y="3333750"/>
            <a:ext cx="5257802" cy="228600"/>
          </a:xfrm>
          <a:prstGeom prst="rect">
            <a:avLst/>
          </a:prstGeom>
        </p:spPr>
        <p:txBody>
          <a:bodyPr wrap="none" lIns="0" anchor="b">
            <a:noAutofit/>
          </a:bodyPr>
          <a:lstStyle>
            <a:lvl1pPr marL="0" indent="0" algn="l" defTabSz="457200" rtl="0" eaLnBrk="1" latinLnBrk="0" hangingPunct="1">
              <a:buFontTx/>
              <a:buNone/>
              <a:defRPr lang="en-US" sz="1000" b="1" kern="1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0"/>
          <p:cNvSpPr>
            <a:spLocks noGrp="1"/>
          </p:cNvSpPr>
          <p:nvPr>
            <p:ph type="body" sz="quarter" idx="18"/>
          </p:nvPr>
        </p:nvSpPr>
        <p:spPr>
          <a:xfrm>
            <a:off x="228600" y="1465622"/>
            <a:ext cx="2667000" cy="20534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457200" rtl="0" eaLnBrk="1" latinLnBrk="0" hangingPunct="1">
              <a:buFontTx/>
              <a:buNone/>
              <a:defRPr lang="en-US" sz="1600" b="1" kern="1200" dirty="0" smtClean="0">
                <a:solidFill>
                  <a:srgbClr val="FFFFF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0"/>
          <p:cNvSpPr>
            <a:spLocks noGrp="1"/>
          </p:cNvSpPr>
          <p:nvPr>
            <p:ph type="body" sz="quarter" idx="19"/>
          </p:nvPr>
        </p:nvSpPr>
        <p:spPr>
          <a:xfrm>
            <a:off x="3264732" y="1465622"/>
            <a:ext cx="1764468" cy="35774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457200" rtl="0" eaLnBrk="1" latinLnBrk="0" hangingPunct="1">
              <a:buFontTx/>
              <a:buNone/>
              <a:defRPr lang="en-US" sz="1600" b="1" kern="1200" dirty="0" smtClean="0">
                <a:solidFill>
                  <a:srgbClr val="FFFFF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0"/>
          <p:cNvSpPr>
            <a:spLocks noGrp="1"/>
          </p:cNvSpPr>
          <p:nvPr>
            <p:ph type="body" sz="quarter" idx="20"/>
          </p:nvPr>
        </p:nvSpPr>
        <p:spPr>
          <a:xfrm>
            <a:off x="228600" y="2172131"/>
            <a:ext cx="2667000" cy="337039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457200" rtl="0" eaLnBrk="1" latinLnBrk="0" hangingPunct="1">
              <a:buFontTx/>
              <a:buNone/>
              <a:defRPr lang="en-US" sz="1600" b="1" kern="1200" dirty="0" smtClean="0">
                <a:solidFill>
                  <a:srgbClr val="FFFFF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0"/>
          <p:cNvSpPr>
            <a:spLocks noGrp="1"/>
          </p:cNvSpPr>
          <p:nvPr>
            <p:ph type="body" sz="quarter" idx="21"/>
          </p:nvPr>
        </p:nvSpPr>
        <p:spPr>
          <a:xfrm>
            <a:off x="3264732" y="2172131"/>
            <a:ext cx="2221668" cy="413239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457200" rtl="0" eaLnBrk="1" latinLnBrk="0" hangingPunct="1">
              <a:buFontTx/>
              <a:buNone/>
              <a:defRPr lang="en-US" sz="1600" b="1" kern="1200" dirty="0" smtClean="0">
                <a:solidFill>
                  <a:srgbClr val="FFFFF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40"/>
          <p:cNvSpPr>
            <a:spLocks noGrp="1"/>
          </p:cNvSpPr>
          <p:nvPr>
            <p:ph type="body" sz="quarter" idx="22"/>
          </p:nvPr>
        </p:nvSpPr>
        <p:spPr>
          <a:xfrm>
            <a:off x="3264732" y="2920514"/>
            <a:ext cx="2145468" cy="413239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457200" rtl="0" eaLnBrk="1" latinLnBrk="0" hangingPunct="1">
              <a:buFontTx/>
              <a:buNone/>
              <a:defRPr lang="en-US" sz="1600" b="1" kern="1200" dirty="0" smtClean="0">
                <a:solidFill>
                  <a:srgbClr val="FFFFF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40"/>
          <p:cNvSpPr>
            <a:spLocks noGrp="1"/>
          </p:cNvSpPr>
          <p:nvPr>
            <p:ph type="body" sz="quarter" idx="24"/>
          </p:nvPr>
        </p:nvSpPr>
        <p:spPr>
          <a:xfrm>
            <a:off x="228605" y="3521325"/>
            <a:ext cx="5181599" cy="80302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457200" rtl="0" eaLnBrk="1" latinLnBrk="0" hangingPunct="1">
              <a:buFontTx/>
              <a:buNone/>
              <a:defRPr lang="en-US" sz="1600" b="1" kern="1200" dirty="0" smtClean="0">
                <a:solidFill>
                  <a:srgbClr val="FFFFF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01078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2" y="1631156"/>
            <a:ext cx="4040188" cy="296346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31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31" y="1631156"/>
            <a:ext cx="4041775" cy="29634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2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 Text,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 userDrawn="1"/>
        </p:nvSpPr>
        <p:spPr bwMode="auto">
          <a:xfrm>
            <a:off x="0" y="1136650"/>
            <a:ext cx="9144000" cy="3340100"/>
          </a:xfrm>
          <a:prstGeom prst="rect">
            <a:avLst/>
          </a:prstGeom>
          <a:gradFill>
            <a:gsLst>
              <a:gs pos="0">
                <a:srgbClr val="FF9C00"/>
              </a:gs>
              <a:gs pos="100000">
                <a:srgbClr val="AA2626">
                  <a:alpha val="87000"/>
                </a:srgbClr>
              </a:gs>
            </a:gsLst>
            <a:lin ang="4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00151"/>
            <a:ext cx="4038600" cy="3394472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18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4038600" cy="3394472"/>
          </a:xfrm>
        </p:spPr>
        <p:txBody>
          <a:bodyPr/>
          <a:lstStyle>
            <a:lvl1pPr>
              <a:buClr>
                <a:schemeClr val="bg1"/>
              </a:buClr>
              <a:defRPr sz="18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26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2353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4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6"/>
          <a:stretch>
            <a:fillRect/>
          </a:stretch>
        </p:blipFill>
        <p:spPr bwMode="auto">
          <a:xfrm>
            <a:off x="0" y="0"/>
            <a:ext cx="91440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2"/>
          <p:cNvSpPr>
            <a:spLocks/>
          </p:cNvSpPr>
          <p:nvPr userDrawn="1"/>
        </p:nvSpPr>
        <p:spPr bwMode="auto">
          <a:xfrm flipH="1" flipV="1">
            <a:off x="-6350" y="-11113"/>
            <a:ext cx="6569075" cy="5176838"/>
          </a:xfrm>
          <a:custGeom>
            <a:avLst/>
            <a:gdLst>
              <a:gd name="T0" fmla="*/ 4829 w 4874"/>
              <a:gd name="T1" fmla="*/ 0 h 5102"/>
              <a:gd name="T2" fmla="*/ 0 w 4874"/>
              <a:gd name="T3" fmla="*/ 0 h 5102"/>
              <a:gd name="T4" fmla="*/ 2948 w 4874"/>
              <a:gd name="T5" fmla="*/ 5102 h 5102"/>
              <a:gd name="T6" fmla="*/ 4829 w 4874"/>
              <a:gd name="T7" fmla="*/ 5102 h 5102"/>
              <a:gd name="T8" fmla="*/ 4874 w 4874"/>
              <a:gd name="T9" fmla="*/ 5102 h 5102"/>
              <a:gd name="T10" fmla="*/ 4874 w 4874"/>
              <a:gd name="T11" fmla="*/ 0 h 5102"/>
              <a:gd name="T12" fmla="*/ 4829 w 4874"/>
              <a:gd name="T13" fmla="*/ 0 h 5102"/>
              <a:gd name="connsiteX0" fmla="*/ 9908 w 10033"/>
              <a:gd name="connsiteY0" fmla="*/ 0 h 10000"/>
              <a:gd name="connsiteX1" fmla="*/ 0 w 10033"/>
              <a:gd name="connsiteY1" fmla="*/ 0 h 10000"/>
              <a:gd name="connsiteX2" fmla="*/ 6048 w 10033"/>
              <a:gd name="connsiteY2" fmla="*/ 10000 h 10000"/>
              <a:gd name="connsiteX3" fmla="*/ 9908 w 10033"/>
              <a:gd name="connsiteY3" fmla="*/ 10000 h 10000"/>
              <a:gd name="connsiteX4" fmla="*/ 10033 w 10033"/>
              <a:gd name="connsiteY4" fmla="*/ 7460 h 10000"/>
              <a:gd name="connsiteX5" fmla="*/ 10000 w 10033"/>
              <a:gd name="connsiteY5" fmla="*/ 0 h 10000"/>
              <a:gd name="connsiteX6" fmla="*/ 9908 w 10033"/>
              <a:gd name="connsiteY6" fmla="*/ 0 h 10000"/>
              <a:gd name="connsiteX0" fmla="*/ 9908 w 10033"/>
              <a:gd name="connsiteY0" fmla="*/ 0 h 10000"/>
              <a:gd name="connsiteX1" fmla="*/ 0 w 10033"/>
              <a:gd name="connsiteY1" fmla="*/ 0 h 10000"/>
              <a:gd name="connsiteX2" fmla="*/ 6048 w 10033"/>
              <a:gd name="connsiteY2" fmla="*/ 10000 h 10000"/>
              <a:gd name="connsiteX3" fmla="*/ 10033 w 10033"/>
              <a:gd name="connsiteY3" fmla="*/ 7460 h 10000"/>
              <a:gd name="connsiteX4" fmla="*/ 10000 w 10033"/>
              <a:gd name="connsiteY4" fmla="*/ 0 h 10000"/>
              <a:gd name="connsiteX5" fmla="*/ 9908 w 10033"/>
              <a:gd name="connsiteY5" fmla="*/ 0 h 10000"/>
              <a:gd name="connsiteX0" fmla="*/ 9908 w 10033"/>
              <a:gd name="connsiteY0" fmla="*/ 0 h 7508"/>
              <a:gd name="connsiteX1" fmla="*/ 0 w 10033"/>
              <a:gd name="connsiteY1" fmla="*/ 0 h 7508"/>
              <a:gd name="connsiteX2" fmla="*/ 4536 w 10033"/>
              <a:gd name="connsiteY2" fmla="*/ 7508 h 7508"/>
              <a:gd name="connsiteX3" fmla="*/ 10033 w 10033"/>
              <a:gd name="connsiteY3" fmla="*/ 7460 h 7508"/>
              <a:gd name="connsiteX4" fmla="*/ 10000 w 10033"/>
              <a:gd name="connsiteY4" fmla="*/ 0 h 7508"/>
              <a:gd name="connsiteX5" fmla="*/ 9908 w 10033"/>
              <a:gd name="connsiteY5" fmla="*/ 0 h 7508"/>
              <a:gd name="connsiteX0" fmla="*/ 9875 w 10000"/>
              <a:gd name="connsiteY0" fmla="*/ 0 h 10011"/>
              <a:gd name="connsiteX1" fmla="*/ 0 w 10000"/>
              <a:gd name="connsiteY1" fmla="*/ 0 h 10011"/>
              <a:gd name="connsiteX2" fmla="*/ 4521 w 10000"/>
              <a:gd name="connsiteY2" fmla="*/ 10011 h 10011"/>
              <a:gd name="connsiteX3" fmla="*/ 10000 w 10000"/>
              <a:gd name="connsiteY3" fmla="*/ 9936 h 10011"/>
              <a:gd name="connsiteX4" fmla="*/ 9967 w 10000"/>
              <a:gd name="connsiteY4" fmla="*/ 0 h 10011"/>
              <a:gd name="connsiteX5" fmla="*/ 9875 w 10000"/>
              <a:gd name="connsiteY5" fmla="*/ 0 h 10011"/>
              <a:gd name="connsiteX0" fmla="*/ 9875 w 9983"/>
              <a:gd name="connsiteY0" fmla="*/ 0 h 10022"/>
              <a:gd name="connsiteX1" fmla="*/ 0 w 9983"/>
              <a:gd name="connsiteY1" fmla="*/ 0 h 10022"/>
              <a:gd name="connsiteX2" fmla="*/ 4521 w 9983"/>
              <a:gd name="connsiteY2" fmla="*/ 10011 h 10022"/>
              <a:gd name="connsiteX3" fmla="*/ 9983 w 9983"/>
              <a:gd name="connsiteY3" fmla="*/ 10022 h 10022"/>
              <a:gd name="connsiteX4" fmla="*/ 9967 w 9983"/>
              <a:gd name="connsiteY4" fmla="*/ 0 h 10022"/>
              <a:gd name="connsiteX5" fmla="*/ 9875 w 9983"/>
              <a:gd name="connsiteY5" fmla="*/ 0 h 10022"/>
              <a:gd name="connsiteX0" fmla="*/ 9892 w 10000"/>
              <a:gd name="connsiteY0" fmla="*/ 0 h 9989"/>
              <a:gd name="connsiteX1" fmla="*/ 0 w 10000"/>
              <a:gd name="connsiteY1" fmla="*/ 0 h 9989"/>
              <a:gd name="connsiteX2" fmla="*/ 4529 w 10000"/>
              <a:gd name="connsiteY2" fmla="*/ 9989 h 9989"/>
              <a:gd name="connsiteX3" fmla="*/ 10000 w 10000"/>
              <a:gd name="connsiteY3" fmla="*/ 9989 h 9989"/>
              <a:gd name="connsiteX4" fmla="*/ 9984 w 10000"/>
              <a:gd name="connsiteY4" fmla="*/ 0 h 9989"/>
              <a:gd name="connsiteX5" fmla="*/ 9892 w 10000"/>
              <a:gd name="connsiteY5" fmla="*/ 0 h 9989"/>
              <a:gd name="connsiteX0" fmla="*/ 9984 w 10000"/>
              <a:gd name="connsiteY0" fmla="*/ 0 h 10000"/>
              <a:gd name="connsiteX1" fmla="*/ 0 w 10000"/>
              <a:gd name="connsiteY1" fmla="*/ 0 h 10000"/>
              <a:gd name="connsiteX2" fmla="*/ 4529 w 10000"/>
              <a:gd name="connsiteY2" fmla="*/ 10000 h 10000"/>
              <a:gd name="connsiteX3" fmla="*/ 10000 w 10000"/>
              <a:gd name="connsiteY3" fmla="*/ 10000 h 10000"/>
              <a:gd name="connsiteX4" fmla="*/ 9984 w 10000"/>
              <a:gd name="connsiteY4" fmla="*/ 0 h 10000"/>
              <a:gd name="connsiteX0" fmla="*/ 9984 w 10000"/>
              <a:gd name="connsiteY0" fmla="*/ 11 h 10000"/>
              <a:gd name="connsiteX1" fmla="*/ 0 w 10000"/>
              <a:gd name="connsiteY1" fmla="*/ 0 h 10000"/>
              <a:gd name="connsiteX2" fmla="*/ 4529 w 10000"/>
              <a:gd name="connsiteY2" fmla="*/ 10000 h 10000"/>
              <a:gd name="connsiteX3" fmla="*/ 10000 w 10000"/>
              <a:gd name="connsiteY3" fmla="*/ 10000 h 10000"/>
              <a:gd name="connsiteX4" fmla="*/ 9984 w 10000"/>
              <a:gd name="connsiteY4" fmla="*/ 11 h 10000"/>
              <a:gd name="connsiteX0" fmla="*/ 9992 w 10000"/>
              <a:gd name="connsiteY0" fmla="*/ 11 h 10000"/>
              <a:gd name="connsiteX1" fmla="*/ 0 w 10000"/>
              <a:gd name="connsiteY1" fmla="*/ 0 h 10000"/>
              <a:gd name="connsiteX2" fmla="*/ 4529 w 10000"/>
              <a:gd name="connsiteY2" fmla="*/ 10000 h 10000"/>
              <a:gd name="connsiteX3" fmla="*/ 10000 w 10000"/>
              <a:gd name="connsiteY3" fmla="*/ 10000 h 10000"/>
              <a:gd name="connsiteX4" fmla="*/ 9992 w 10000"/>
              <a:gd name="connsiteY4" fmla="*/ 11 h 10000"/>
              <a:gd name="connsiteX0" fmla="*/ 9992 w 10000"/>
              <a:gd name="connsiteY0" fmla="*/ 0 h 10011"/>
              <a:gd name="connsiteX1" fmla="*/ 0 w 10000"/>
              <a:gd name="connsiteY1" fmla="*/ 11 h 10011"/>
              <a:gd name="connsiteX2" fmla="*/ 4529 w 10000"/>
              <a:gd name="connsiteY2" fmla="*/ 10011 h 10011"/>
              <a:gd name="connsiteX3" fmla="*/ 10000 w 10000"/>
              <a:gd name="connsiteY3" fmla="*/ 10011 h 10011"/>
              <a:gd name="connsiteX4" fmla="*/ 9992 w 10000"/>
              <a:gd name="connsiteY4" fmla="*/ 0 h 10011"/>
              <a:gd name="connsiteX0" fmla="*/ 9992 w 10000"/>
              <a:gd name="connsiteY0" fmla="*/ 0 h 10032"/>
              <a:gd name="connsiteX1" fmla="*/ 0 w 10000"/>
              <a:gd name="connsiteY1" fmla="*/ 11 h 10032"/>
              <a:gd name="connsiteX2" fmla="*/ 4529 w 10000"/>
              <a:gd name="connsiteY2" fmla="*/ 10011 h 10032"/>
              <a:gd name="connsiteX3" fmla="*/ 10000 w 10000"/>
              <a:gd name="connsiteY3" fmla="*/ 10032 h 10032"/>
              <a:gd name="connsiteX4" fmla="*/ 9992 w 10000"/>
              <a:gd name="connsiteY4" fmla="*/ 0 h 10032"/>
              <a:gd name="connsiteX0" fmla="*/ 10009 w 10009"/>
              <a:gd name="connsiteY0" fmla="*/ 0 h 10032"/>
              <a:gd name="connsiteX1" fmla="*/ 0 w 10009"/>
              <a:gd name="connsiteY1" fmla="*/ 11 h 10032"/>
              <a:gd name="connsiteX2" fmla="*/ 4529 w 10009"/>
              <a:gd name="connsiteY2" fmla="*/ 10011 h 10032"/>
              <a:gd name="connsiteX3" fmla="*/ 10000 w 10009"/>
              <a:gd name="connsiteY3" fmla="*/ 10032 h 10032"/>
              <a:gd name="connsiteX4" fmla="*/ 10009 w 10009"/>
              <a:gd name="connsiteY4" fmla="*/ 0 h 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9" h="10032">
                <a:moveTo>
                  <a:pt x="10009" y="0"/>
                </a:moveTo>
                <a:lnTo>
                  <a:pt x="0" y="11"/>
                </a:lnTo>
                <a:lnTo>
                  <a:pt x="4529" y="10011"/>
                </a:lnTo>
                <a:lnTo>
                  <a:pt x="10000" y="10032"/>
                </a:lnTo>
                <a:cubicBezTo>
                  <a:pt x="9995" y="6694"/>
                  <a:pt x="10014" y="3338"/>
                  <a:pt x="10009" y="0"/>
                </a:cubicBezTo>
                <a:close/>
              </a:path>
            </a:pathLst>
          </a:custGeom>
          <a:gradFill>
            <a:gsLst>
              <a:gs pos="0">
                <a:srgbClr val="FF9C00"/>
              </a:gs>
              <a:gs pos="100000">
                <a:srgbClr val="AA2626">
                  <a:alpha val="81000"/>
                </a:srgbClr>
              </a:gs>
            </a:gsLst>
            <a:lin ang="15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50231"/>
            <a:ext cx="4114800" cy="1102519"/>
          </a:xfrm>
        </p:spPr>
        <p:txBody>
          <a:bodyPr anchor="b"/>
          <a:lstStyle>
            <a:lvl1pPr>
              <a:lnSpc>
                <a:spcPts val="4300"/>
              </a:lnSpc>
              <a:spcBef>
                <a:spcPts val="600"/>
              </a:spcBef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43250"/>
            <a:ext cx="4114800" cy="4953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019114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1" y="925516"/>
            <a:ext cx="32924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552953"/>
            <a:ext cx="12573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57350"/>
            <a:ext cx="4267200" cy="9144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2800352"/>
            <a:ext cx="3657600" cy="381001"/>
          </a:xfr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0" y="3211512"/>
            <a:ext cx="3657600" cy="3508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7321"/>
              </a:buClr>
              <a:buSzPct val="80000"/>
              <a:buFont typeface="Arial" pitchFamily="34" charset="0"/>
              <a:buNone/>
              <a:tabLst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750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87028"/>
            <a:ext cx="6934200" cy="3642122"/>
          </a:xfrm>
        </p:spPr>
        <p:txBody>
          <a:bodyPr/>
          <a:lstStyle>
            <a:lvl1pPr>
              <a:spcBef>
                <a:spcPts val="600"/>
              </a:spcBef>
              <a:defRPr b="1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9112"/>
            <a:ext cx="6858000" cy="621792"/>
          </a:xfrm>
        </p:spPr>
        <p:txBody>
          <a:bodyPr/>
          <a:lstStyle>
            <a:lvl1pPr>
              <a:lnSpc>
                <a:spcPts val="2600"/>
              </a:lnSpc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912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9112"/>
            <a:ext cx="6858000" cy="621792"/>
          </a:xfrm>
        </p:spPr>
        <p:txBody>
          <a:bodyPr/>
          <a:lstStyle>
            <a:lvl1pPr>
              <a:lnSpc>
                <a:spcPts val="2600"/>
              </a:lnSpc>
              <a:defRPr baseline="0">
                <a:solidFill>
                  <a:srgbClr val="7373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1828"/>
            <a:ext cx="7543800" cy="3337322"/>
          </a:xfrm>
        </p:spPr>
        <p:txBody>
          <a:bodyPr/>
          <a:lstStyle>
            <a:lvl1pPr>
              <a:spcBef>
                <a:spcPts val="600"/>
              </a:spcBef>
              <a:defRPr b="1"/>
            </a:lvl1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1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3213"/>
            <a:ext cx="6858000" cy="6225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00151"/>
            <a:ext cx="4038600" cy="3394472"/>
          </a:xfrm>
        </p:spPr>
        <p:txBody>
          <a:bodyPr>
            <a:noAutofit/>
          </a:bodyPr>
          <a:lstStyle>
            <a:lvl1pPr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4038600" cy="3394472"/>
          </a:xfrm>
        </p:spPr>
        <p:txBody>
          <a:bodyPr/>
          <a:lstStyle>
            <a:lvl1pPr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0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00151"/>
            <a:ext cx="4038600" cy="3394472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00600" y="1200150"/>
            <a:ext cx="3581400" cy="32004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876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,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 userDrawn="1"/>
        </p:nvSpPr>
        <p:spPr bwMode="auto">
          <a:xfrm>
            <a:off x="0" y="1136650"/>
            <a:ext cx="9144000" cy="3340100"/>
          </a:xfrm>
          <a:prstGeom prst="rect">
            <a:avLst/>
          </a:prstGeom>
          <a:gradFill>
            <a:gsLst>
              <a:gs pos="0">
                <a:srgbClr val="FF9C00"/>
              </a:gs>
              <a:gs pos="100000">
                <a:srgbClr val="AA2626">
                  <a:alpha val="87000"/>
                </a:srgbClr>
              </a:gs>
            </a:gsLst>
            <a:lin ang="4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9112"/>
            <a:ext cx="6858000" cy="621792"/>
          </a:xfrm>
        </p:spPr>
        <p:txBody>
          <a:bodyPr/>
          <a:lstStyle>
            <a:lvl1pPr>
              <a:lnSpc>
                <a:spcPts val="2600"/>
              </a:lnSpc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68028"/>
            <a:ext cx="7543800" cy="3337322"/>
          </a:xfrm>
        </p:spPr>
        <p:txBody>
          <a:bodyPr/>
          <a:lstStyle>
            <a:lvl1pPr>
              <a:spcBef>
                <a:spcPts val="600"/>
              </a:spcBef>
              <a:buClr>
                <a:schemeClr val="bg1"/>
              </a:buCl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3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Text,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 userDrawn="1"/>
        </p:nvSpPr>
        <p:spPr bwMode="auto">
          <a:xfrm>
            <a:off x="0" y="1136650"/>
            <a:ext cx="5486400" cy="3340100"/>
          </a:xfrm>
          <a:prstGeom prst="rect">
            <a:avLst/>
          </a:prstGeom>
          <a:gradFill>
            <a:gsLst>
              <a:gs pos="0">
                <a:srgbClr val="FF9C00"/>
              </a:gs>
              <a:gs pos="100000">
                <a:srgbClr val="AA2626">
                  <a:alpha val="87000"/>
                </a:srgbClr>
              </a:gs>
            </a:gsLst>
            <a:lin ang="4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486405" y="1136458"/>
            <a:ext cx="3657599" cy="33401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9112"/>
            <a:ext cx="6858000" cy="621792"/>
          </a:xfrm>
        </p:spPr>
        <p:txBody>
          <a:bodyPr/>
          <a:lstStyle>
            <a:lvl1pPr>
              <a:lnSpc>
                <a:spcPts val="2600"/>
              </a:lnSpc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1828"/>
            <a:ext cx="4191000" cy="3337322"/>
          </a:xfrm>
        </p:spPr>
        <p:txBody>
          <a:bodyPr/>
          <a:lstStyle>
            <a:lvl1pPr>
              <a:spcBef>
                <a:spcPts val="600"/>
              </a:spcBef>
              <a:buClr>
                <a:schemeClr val="bg1"/>
              </a:buClr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3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1430"/>
            <a:ext cx="9144000" cy="5154930"/>
          </a:xfrm>
          <a:prstGeom prst="rect">
            <a:avLst/>
          </a:prstGeom>
          <a:gradFill flip="none" rotWithShape="1">
            <a:gsLst>
              <a:gs pos="23000">
                <a:srgbClr val="FF7D00"/>
              </a:gs>
              <a:gs pos="100000">
                <a:srgbClr val="B13E1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38351"/>
            <a:ext cx="7772400" cy="1021556"/>
          </a:xfrm>
        </p:spPr>
        <p:txBody>
          <a:bodyPr anchor="ctr"/>
          <a:lstStyle>
            <a:lvl1pPr algn="l">
              <a:lnSpc>
                <a:spcPts val="4300"/>
              </a:lnSpc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3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9" y="4705350"/>
            <a:ext cx="12112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971550"/>
            <a:ext cx="7543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293688"/>
            <a:ext cx="6858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-7938" y="346078"/>
            <a:ext cx="136526" cy="301625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" name="Footer Placeholder 2"/>
          <p:cNvSpPr txBox="1">
            <a:spLocks/>
          </p:cNvSpPr>
          <p:nvPr/>
        </p:nvSpPr>
        <p:spPr>
          <a:xfrm>
            <a:off x="284169" y="4752976"/>
            <a:ext cx="3011487" cy="273050"/>
          </a:xfrm>
          <a:prstGeom prst="rect">
            <a:avLst/>
          </a:prstGeom>
        </p:spPr>
        <p:txBody>
          <a:bodyPr anchor="b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6E7377"/>
                </a:solidFill>
                <a:latin typeface="Arial" charset="0"/>
              </a:rPr>
              <a:t>|  © 2015 Enphase Energy, Inc.</a:t>
            </a:r>
          </a:p>
        </p:txBody>
      </p:sp>
      <p:sp>
        <p:nvSpPr>
          <p:cNvPr id="52" name="Slide Number Placeholder 3"/>
          <p:cNvSpPr txBox="1">
            <a:spLocks/>
          </p:cNvSpPr>
          <p:nvPr/>
        </p:nvSpPr>
        <p:spPr>
          <a:xfrm>
            <a:off x="-38100" y="4752976"/>
            <a:ext cx="396875" cy="273050"/>
          </a:xfrm>
          <a:prstGeom prst="rect">
            <a:avLst/>
          </a:prstGeom>
        </p:spPr>
        <p:txBody>
          <a:bodyPr anchor="b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ABFBAD19-4FC9-426D-BEF0-1F3DB74D8E12}" type="slidenum">
              <a:rPr lang="en-US" sz="600" b="1" smtClean="0">
                <a:solidFill>
                  <a:srgbClr val="6E7377"/>
                </a:solidFill>
                <a:latin typeface="Arial" charset="0"/>
              </a:rPr>
              <a:pPr algn="r" eaLnBrk="1" hangingPunct="1">
                <a:defRPr/>
              </a:pPr>
              <a:t>‹#›</a:t>
            </a:fld>
            <a:endParaRPr lang="en-US" sz="600" b="1">
              <a:solidFill>
                <a:srgbClr val="6E7377"/>
              </a:solidFill>
              <a:latin typeface="Arial" charset="0"/>
            </a:endParaRPr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2" t="22987" r="24342" b="25504"/>
          <a:stretch>
            <a:fillRect/>
          </a:stretch>
        </p:blipFill>
        <p:spPr bwMode="auto">
          <a:xfrm>
            <a:off x="7705725" y="2"/>
            <a:ext cx="12001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35" r:id="rId3"/>
    <p:sldLayoutId id="2147483736" r:id="rId4"/>
    <p:sldLayoutId id="2147483737" r:id="rId5"/>
    <p:sldLayoutId id="2147483738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39" r:id="rId12"/>
    <p:sldLayoutId id="2147483748" r:id="rId13"/>
    <p:sldLayoutId id="2147483740" r:id="rId14"/>
    <p:sldLayoutId id="2147483749" r:id="rId15"/>
  </p:sldLayoutIdLst>
  <p:hf hdr="0" ftr="0" dt="0"/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 kern="1200">
          <a:solidFill>
            <a:srgbClr val="737373"/>
          </a:solidFill>
          <a:latin typeface="Arial" pitchFamily="34" charset="0"/>
          <a:ea typeface="Arial" pitchFamily="-102" charset="0"/>
          <a:cs typeface="Arial" pitchFamily="34" charset="0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737373"/>
          </a:solidFill>
          <a:latin typeface="Arial" pitchFamily="-102" charset="0"/>
          <a:ea typeface="Arial" pitchFamily="-102" charset="0"/>
          <a:cs typeface="Arial" pitchFamily="-102" charset="0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737373"/>
          </a:solidFill>
          <a:latin typeface="Arial" pitchFamily="-102" charset="0"/>
          <a:ea typeface="Arial" pitchFamily="-102" charset="0"/>
          <a:cs typeface="Arial" pitchFamily="-102" charset="0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737373"/>
          </a:solidFill>
          <a:latin typeface="Arial" pitchFamily="-102" charset="0"/>
          <a:ea typeface="Arial" pitchFamily="-102" charset="0"/>
          <a:cs typeface="Arial" pitchFamily="-102" charset="0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737373"/>
          </a:solidFill>
          <a:latin typeface="Arial" pitchFamily="-102" charset="0"/>
          <a:ea typeface="Arial" pitchFamily="-102" charset="0"/>
          <a:cs typeface="Arial" pitchFamily="-102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737373"/>
          </a:solidFill>
          <a:latin typeface="Arial" pitchFamily="-102" charset="0"/>
          <a:ea typeface="Arial" pitchFamily="-102" charset="0"/>
          <a:cs typeface="Arial" pitchFamily="-102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737373"/>
          </a:solidFill>
          <a:latin typeface="Arial" pitchFamily="-102" charset="0"/>
          <a:ea typeface="Arial" pitchFamily="-102" charset="0"/>
          <a:cs typeface="Arial" pitchFamily="-102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737373"/>
          </a:solidFill>
          <a:latin typeface="Arial" pitchFamily="-102" charset="0"/>
          <a:ea typeface="Arial" pitchFamily="-102" charset="0"/>
          <a:cs typeface="Arial" pitchFamily="-102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737373"/>
          </a:solidFill>
          <a:latin typeface="Arial" pitchFamily="-102" charset="0"/>
          <a:ea typeface="Arial" pitchFamily="-102" charset="0"/>
          <a:cs typeface="Arial" pitchFamily="-102" charset="0"/>
        </a:defRPr>
      </a:lvl9pPr>
    </p:titleStyle>
    <p:bodyStyle>
      <a:lvl1pPr marL="169863" indent="-169863" algn="l" rtl="0" eaLnBrk="1" fontAlgn="base" hangingPunct="1">
        <a:spcBef>
          <a:spcPts val="600"/>
        </a:spcBef>
        <a:spcAft>
          <a:spcPct val="0"/>
        </a:spcAft>
        <a:buClr>
          <a:srgbClr val="F37321"/>
        </a:buClr>
        <a:buSzPct val="80000"/>
        <a:buFont typeface="Arial" charset="0"/>
        <a:buChar char="•"/>
        <a:defRPr kern="1200">
          <a:solidFill>
            <a:srgbClr val="737373"/>
          </a:solidFill>
          <a:latin typeface="Arial" pitchFamily="34" charset="0"/>
          <a:ea typeface="Arial" pitchFamily="-102" charset="0"/>
          <a:cs typeface="Arial" pitchFamily="34" charset="0"/>
        </a:defRPr>
      </a:lvl1pPr>
      <a:lvl2pPr marL="403225" indent="-179388" algn="l" rtl="0" eaLnBrk="1" fontAlgn="base" hangingPunct="1">
        <a:spcBef>
          <a:spcPct val="20000"/>
        </a:spcBef>
        <a:spcAft>
          <a:spcPct val="0"/>
        </a:spcAft>
        <a:buClr>
          <a:srgbClr val="F37321"/>
        </a:buClr>
        <a:buSzPct val="80000"/>
        <a:buFont typeface="Arial" charset="0"/>
        <a:buChar char="•"/>
        <a:defRPr sz="1600" kern="1200">
          <a:solidFill>
            <a:srgbClr val="737373"/>
          </a:solidFill>
          <a:latin typeface="Arial" pitchFamily="34" charset="0"/>
          <a:ea typeface="Arial" pitchFamily="-102" charset="0"/>
          <a:cs typeface="Arial" pitchFamily="34" charset="0"/>
        </a:defRPr>
      </a:lvl2pPr>
      <a:lvl3pPr marL="573088" indent="-171450" algn="l" rtl="0" eaLnBrk="1" fontAlgn="base" hangingPunct="1">
        <a:spcBef>
          <a:spcPct val="20000"/>
        </a:spcBef>
        <a:spcAft>
          <a:spcPct val="0"/>
        </a:spcAft>
        <a:buClr>
          <a:srgbClr val="F37321"/>
        </a:buClr>
        <a:buSzPct val="80000"/>
        <a:buFont typeface="Arial" charset="0"/>
        <a:buChar char="•"/>
        <a:defRPr sz="1400" kern="1200">
          <a:solidFill>
            <a:srgbClr val="737373"/>
          </a:solidFill>
          <a:latin typeface="Arial" pitchFamily="34" charset="0"/>
          <a:ea typeface="Arial" pitchFamily="-102" charset="0"/>
          <a:cs typeface="Arial" pitchFamily="34" charset="0"/>
        </a:defRPr>
      </a:lvl3pPr>
      <a:lvl4pPr marL="798513" indent="-163513" algn="l" rtl="0" eaLnBrk="1" fontAlgn="base" hangingPunct="1">
        <a:spcBef>
          <a:spcPct val="20000"/>
        </a:spcBef>
        <a:spcAft>
          <a:spcPct val="0"/>
        </a:spcAft>
        <a:buClr>
          <a:srgbClr val="F37321"/>
        </a:buClr>
        <a:buSzPct val="80000"/>
        <a:buFont typeface="Arial" charset="0"/>
        <a:buChar char="•"/>
        <a:defRPr sz="1400" kern="1200">
          <a:solidFill>
            <a:srgbClr val="737373"/>
          </a:solidFill>
          <a:latin typeface="Arial" pitchFamily="34" charset="0"/>
          <a:ea typeface="Arial" pitchFamily="-102" charset="0"/>
          <a:cs typeface="Arial" pitchFamily="34" charset="0"/>
        </a:defRPr>
      </a:lvl4pPr>
      <a:lvl5pPr marL="968375" indent="-163513" algn="l" rtl="0" eaLnBrk="1" fontAlgn="base" hangingPunct="1">
        <a:spcBef>
          <a:spcPct val="20000"/>
        </a:spcBef>
        <a:spcAft>
          <a:spcPct val="0"/>
        </a:spcAft>
        <a:buClr>
          <a:srgbClr val="F37321"/>
        </a:buClr>
        <a:buSzPct val="80000"/>
        <a:buFont typeface="Arial" charset="0"/>
        <a:buChar char="•"/>
        <a:defRPr sz="1400" kern="1200">
          <a:solidFill>
            <a:srgbClr val="737373"/>
          </a:solidFill>
          <a:latin typeface="Arial" pitchFamily="34" charset="0"/>
          <a:ea typeface="Arial" pitchFamily="-102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705350"/>
            <a:ext cx="12112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971550"/>
            <a:ext cx="7543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293688"/>
            <a:ext cx="6858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-7938" y="346075"/>
            <a:ext cx="136526" cy="301625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Footer Placeholder 2"/>
          <p:cNvSpPr txBox="1">
            <a:spLocks/>
          </p:cNvSpPr>
          <p:nvPr/>
        </p:nvSpPr>
        <p:spPr>
          <a:xfrm>
            <a:off x="284163" y="4752975"/>
            <a:ext cx="3011487" cy="273050"/>
          </a:xfrm>
          <a:prstGeom prst="rect">
            <a:avLst/>
          </a:prstGeom>
        </p:spPr>
        <p:txBody>
          <a:bodyPr anchor="b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6E7377"/>
                </a:solidFill>
                <a:latin typeface="Arial" charset="0"/>
              </a:rPr>
              <a:t>|  © 2015 Enphase Energy, Inc.</a:t>
            </a:r>
          </a:p>
        </p:txBody>
      </p:sp>
      <p:sp>
        <p:nvSpPr>
          <p:cNvPr id="52" name="Slide Number Placeholder 3"/>
          <p:cNvSpPr txBox="1">
            <a:spLocks/>
          </p:cNvSpPr>
          <p:nvPr/>
        </p:nvSpPr>
        <p:spPr>
          <a:xfrm>
            <a:off x="-38100" y="4752975"/>
            <a:ext cx="396875" cy="273050"/>
          </a:xfrm>
          <a:prstGeom prst="rect">
            <a:avLst/>
          </a:prstGeom>
        </p:spPr>
        <p:txBody>
          <a:bodyPr anchor="b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02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ABFBAD19-4FC9-426D-BEF0-1F3DB74D8E12}" type="slidenum">
              <a:rPr lang="en-US" sz="600" b="1" smtClean="0">
                <a:solidFill>
                  <a:srgbClr val="6E7377"/>
                </a:solidFill>
                <a:latin typeface="Arial" charset="0"/>
              </a:rPr>
              <a:pPr algn="r" eaLnBrk="1" hangingPunct="1">
                <a:defRPr/>
              </a:pPr>
              <a:t>‹#›</a:t>
            </a:fld>
            <a:endParaRPr lang="en-US" sz="600" b="1">
              <a:solidFill>
                <a:srgbClr val="6E7377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 kern="1200">
          <a:solidFill>
            <a:srgbClr val="737373"/>
          </a:solidFill>
          <a:latin typeface="Arial" pitchFamily="34" charset="0"/>
          <a:ea typeface="Arial" pitchFamily="-102" charset="0"/>
          <a:cs typeface="Arial" pitchFamily="34" charset="0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737373"/>
          </a:solidFill>
          <a:latin typeface="Arial" pitchFamily="-102" charset="0"/>
          <a:ea typeface="Arial" pitchFamily="-102" charset="0"/>
          <a:cs typeface="Arial" pitchFamily="-102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737373"/>
          </a:solidFill>
          <a:latin typeface="Arial" pitchFamily="-102" charset="0"/>
          <a:ea typeface="Arial" pitchFamily="-102" charset="0"/>
          <a:cs typeface="Arial" pitchFamily="-102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737373"/>
          </a:solidFill>
          <a:latin typeface="Arial" pitchFamily="-102" charset="0"/>
          <a:ea typeface="Arial" pitchFamily="-102" charset="0"/>
          <a:cs typeface="Arial" pitchFamily="-102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737373"/>
          </a:solidFill>
          <a:latin typeface="Arial" pitchFamily="-102" charset="0"/>
          <a:ea typeface="Arial" pitchFamily="-102" charset="0"/>
          <a:cs typeface="Arial" pitchFamily="-102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737373"/>
          </a:solidFill>
          <a:latin typeface="Arial" pitchFamily="-102" charset="0"/>
          <a:ea typeface="Arial" pitchFamily="-102" charset="0"/>
          <a:cs typeface="Arial" pitchFamily="-102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737373"/>
          </a:solidFill>
          <a:latin typeface="Arial" pitchFamily="-102" charset="0"/>
          <a:ea typeface="Arial" pitchFamily="-102" charset="0"/>
          <a:cs typeface="Arial" pitchFamily="-102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737373"/>
          </a:solidFill>
          <a:latin typeface="Arial" pitchFamily="-102" charset="0"/>
          <a:ea typeface="Arial" pitchFamily="-102" charset="0"/>
          <a:cs typeface="Arial" pitchFamily="-102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737373"/>
          </a:solidFill>
          <a:latin typeface="Arial" pitchFamily="-102" charset="0"/>
          <a:ea typeface="Arial" pitchFamily="-102" charset="0"/>
          <a:cs typeface="Arial" pitchFamily="-102" charset="0"/>
        </a:defRPr>
      </a:lvl9pPr>
    </p:titleStyle>
    <p:bodyStyle>
      <a:lvl1pPr marL="169863" indent="-169863" algn="l" rtl="0" eaLnBrk="0" fontAlgn="base" hangingPunct="0">
        <a:spcBef>
          <a:spcPts val="600"/>
        </a:spcBef>
        <a:spcAft>
          <a:spcPct val="0"/>
        </a:spcAft>
        <a:buClr>
          <a:srgbClr val="F37321"/>
        </a:buClr>
        <a:buSzPct val="80000"/>
        <a:buFont typeface="Arial" charset="0"/>
        <a:buChar char="•"/>
        <a:defRPr kern="1200">
          <a:solidFill>
            <a:srgbClr val="737373"/>
          </a:solidFill>
          <a:latin typeface="Arial" pitchFamily="34" charset="0"/>
          <a:ea typeface="Arial" pitchFamily="-102" charset="0"/>
          <a:cs typeface="Arial" pitchFamily="34" charset="0"/>
        </a:defRPr>
      </a:lvl1pPr>
      <a:lvl2pPr marL="403225" indent="-179388" algn="l" rtl="0" eaLnBrk="0" fontAlgn="base" hangingPunct="0">
        <a:spcBef>
          <a:spcPct val="20000"/>
        </a:spcBef>
        <a:spcAft>
          <a:spcPct val="0"/>
        </a:spcAft>
        <a:buClr>
          <a:srgbClr val="F37321"/>
        </a:buClr>
        <a:buSzPct val="80000"/>
        <a:buFont typeface="Arial" charset="0"/>
        <a:buChar char="•"/>
        <a:defRPr sz="1600" kern="1200">
          <a:solidFill>
            <a:srgbClr val="737373"/>
          </a:solidFill>
          <a:latin typeface="Arial" pitchFamily="34" charset="0"/>
          <a:ea typeface="Arial" pitchFamily="-102" charset="0"/>
          <a:cs typeface="Arial" pitchFamily="34" charset="0"/>
        </a:defRPr>
      </a:lvl2pPr>
      <a:lvl3pPr marL="573088" indent="-171450" algn="l" rtl="0" eaLnBrk="0" fontAlgn="base" hangingPunct="0">
        <a:spcBef>
          <a:spcPct val="20000"/>
        </a:spcBef>
        <a:spcAft>
          <a:spcPct val="0"/>
        </a:spcAft>
        <a:buClr>
          <a:srgbClr val="F37321"/>
        </a:buClr>
        <a:buSzPct val="80000"/>
        <a:buFont typeface="Arial" charset="0"/>
        <a:buChar char="•"/>
        <a:defRPr sz="1400" kern="1200">
          <a:solidFill>
            <a:srgbClr val="737373"/>
          </a:solidFill>
          <a:latin typeface="Arial" pitchFamily="34" charset="0"/>
          <a:ea typeface="Arial" pitchFamily="-102" charset="0"/>
          <a:cs typeface="Arial" pitchFamily="34" charset="0"/>
        </a:defRPr>
      </a:lvl3pPr>
      <a:lvl4pPr marL="798513" indent="-163513" algn="l" rtl="0" eaLnBrk="0" fontAlgn="base" hangingPunct="0">
        <a:spcBef>
          <a:spcPct val="20000"/>
        </a:spcBef>
        <a:spcAft>
          <a:spcPct val="0"/>
        </a:spcAft>
        <a:buClr>
          <a:srgbClr val="F37321"/>
        </a:buClr>
        <a:buSzPct val="80000"/>
        <a:buFont typeface="Arial" charset="0"/>
        <a:buChar char="•"/>
        <a:defRPr sz="1400" kern="1200">
          <a:solidFill>
            <a:srgbClr val="737373"/>
          </a:solidFill>
          <a:latin typeface="Arial" pitchFamily="34" charset="0"/>
          <a:ea typeface="Arial" pitchFamily="-102" charset="0"/>
          <a:cs typeface="Arial" pitchFamily="34" charset="0"/>
        </a:defRPr>
      </a:lvl4pPr>
      <a:lvl5pPr marL="968375" indent="-163513" algn="l" rtl="0" eaLnBrk="0" fontAlgn="base" hangingPunct="0">
        <a:spcBef>
          <a:spcPct val="20000"/>
        </a:spcBef>
        <a:spcAft>
          <a:spcPct val="0"/>
        </a:spcAft>
        <a:buClr>
          <a:srgbClr val="F37321"/>
        </a:buClr>
        <a:buSzPct val="80000"/>
        <a:buFont typeface="Arial" charset="0"/>
        <a:buChar char="•"/>
        <a:defRPr sz="1400" kern="1200">
          <a:solidFill>
            <a:srgbClr val="737373"/>
          </a:solidFill>
          <a:latin typeface="Arial" pitchFamily="34" charset="0"/>
          <a:ea typeface="Arial" pitchFamily="-102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0.jpg"/><Relationship Id="rId5" Type="http://schemas.openxmlformats.org/officeDocument/2006/relationships/diagramData" Target="../diagrams/data1.xml"/><Relationship Id="rId10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4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>
          <a:xfrm>
            <a:off x="0" y="865777"/>
            <a:ext cx="5216236" cy="1215735"/>
          </a:xfrm>
        </p:spPr>
        <p:txBody>
          <a:bodyPr anchor="t" anchorCtr="0"/>
          <a:lstStyle/>
          <a:p>
            <a:pPr eaLnBrk="1" hangingPunct="1"/>
            <a:br>
              <a:rPr lang="en-US" sz="3200" dirty="0">
                <a:latin typeface="Arial" charset="0"/>
                <a:cs typeface="Arial" charset="0"/>
              </a:rPr>
            </a:br>
            <a:r>
              <a:rPr lang="en-US" sz="3200" dirty="0">
                <a:latin typeface="Arial" charset="0"/>
                <a:cs typeface="Arial" charset="0"/>
              </a:rPr>
              <a:t> Arvind Krishna</a:t>
            </a:r>
            <a:br>
              <a:rPr lang="en-US" sz="3200" dirty="0">
                <a:latin typeface="Arial" charset="0"/>
                <a:cs typeface="Arial" charset="0"/>
              </a:rPr>
            </a:b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7651" name="Subtitle 4"/>
          <p:cNvSpPr>
            <a:spLocks noGrp="1"/>
          </p:cNvSpPr>
          <p:nvPr>
            <p:ph type="subTitle" idx="1"/>
          </p:nvPr>
        </p:nvSpPr>
        <p:spPr>
          <a:xfrm>
            <a:off x="290944" y="4023479"/>
            <a:ext cx="4114800" cy="4953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Brief Portfolio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May 2020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>
          <a:xfrm>
            <a:off x="0" y="808627"/>
            <a:ext cx="5216236" cy="1215735"/>
          </a:xfrm>
        </p:spPr>
        <p:txBody>
          <a:bodyPr anchor="t" anchorCtr="0"/>
          <a:lstStyle/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An Example of Technological Novelty</a:t>
            </a:r>
            <a:br>
              <a:rPr lang="en-US" sz="2400" dirty="0">
                <a:latin typeface="Arial" charset="0"/>
                <a:cs typeface="Arial" charset="0"/>
              </a:rPr>
            </a:b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>
                <a:latin typeface="Arial" charset="0"/>
                <a:cs typeface="Arial" charset="0"/>
              </a:rPr>
              <a:t>Resonant Structure and </a:t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>
                <a:latin typeface="Arial" charset="0"/>
                <a:cs typeface="Arial" charset="0"/>
              </a:rPr>
              <a:t>Vibrometer-Based Fatigue</a:t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>
                <a:latin typeface="Arial" charset="0"/>
                <a:cs typeface="Arial" charset="0"/>
              </a:rPr>
              <a:t>Testing for Leaded Electronic Packages </a:t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900" i="1" dirty="0">
                <a:latin typeface="Arial" charset="0"/>
                <a:cs typeface="Arial" charset="0"/>
              </a:rPr>
              <a:t>Pertinent and Targeted to Liquid Cooling Battery and Power Inverter Applications</a:t>
            </a:r>
            <a:br>
              <a:rPr lang="en-US" sz="3200" dirty="0">
                <a:latin typeface="Arial" charset="0"/>
                <a:cs typeface="Arial" charset="0"/>
              </a:rPr>
            </a:br>
            <a:br>
              <a:rPr lang="en-US" sz="3200" dirty="0">
                <a:latin typeface="Arial" charset="0"/>
                <a:cs typeface="Arial" charset="0"/>
              </a:rPr>
            </a:br>
            <a:r>
              <a:rPr lang="en-US" sz="3200" dirty="0">
                <a:latin typeface="Arial" charset="0"/>
                <a:cs typeface="Arial" charset="0"/>
              </a:rPr>
              <a:t> </a:t>
            </a:r>
            <a:br>
              <a:rPr lang="en-US" sz="3200" dirty="0">
                <a:latin typeface="Arial" charset="0"/>
                <a:cs typeface="Arial" charset="0"/>
              </a:rPr>
            </a:b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7651" name="Subtitle 4"/>
          <p:cNvSpPr>
            <a:spLocks noGrp="1"/>
          </p:cNvSpPr>
          <p:nvPr>
            <p:ph type="subTitle" idx="1"/>
          </p:nvPr>
        </p:nvSpPr>
        <p:spPr>
          <a:xfrm>
            <a:off x="290944" y="4023479"/>
            <a:ext cx="4114800" cy="495300"/>
          </a:xfrm>
        </p:spPr>
        <p:txBody>
          <a:bodyPr/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5529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86980" y="299112"/>
            <a:ext cx="6858000" cy="621792"/>
          </a:xfrm>
        </p:spPr>
        <p:txBody>
          <a:bodyPr/>
          <a:lstStyle/>
          <a:p>
            <a:r>
              <a:rPr lang="en-US" sz="2200" dirty="0"/>
              <a:t>Motivation for </a:t>
            </a:r>
            <a:r>
              <a:rPr lang="en-US" sz="2200" dirty="0" err="1"/>
              <a:t>Vibrometer</a:t>
            </a:r>
            <a:r>
              <a:rPr lang="en-US" sz="2200" dirty="0"/>
              <a:t> to Measure Movement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120" y="1853767"/>
            <a:ext cx="236220" cy="6324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0560" y="2493847"/>
            <a:ext cx="45719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" y="2699587"/>
            <a:ext cx="3810000" cy="25146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8900" y="1853767"/>
            <a:ext cx="1143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88920" y="1777567"/>
            <a:ext cx="1074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Laser </a:t>
            </a:r>
            <a:r>
              <a:rPr lang="en-US" sz="1000" dirty="0" err="1"/>
              <a:t>Vibrometer</a:t>
            </a:r>
            <a:endParaRPr lang="en-US" sz="1000" dirty="0"/>
          </a:p>
        </p:txBody>
      </p:sp>
      <p:cxnSp>
        <p:nvCxnSpPr>
          <p:cNvPr id="12" name="Straight Arrow Connector 11"/>
          <p:cNvCxnSpPr>
            <a:endCxn id="10" idx="1"/>
          </p:cNvCxnSpPr>
          <p:nvPr/>
        </p:nvCxnSpPr>
        <p:spPr>
          <a:xfrm>
            <a:off x="861060" y="1960447"/>
            <a:ext cx="1767840" cy="76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2960" y="2303347"/>
            <a:ext cx="1546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Tall Capacitor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9280" y="2745307"/>
            <a:ext cx="944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PCB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540" y="3095827"/>
            <a:ext cx="541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Lead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10640" y="3126307"/>
            <a:ext cx="27051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i="1" dirty="0"/>
              <a:t>Test set-up to measure lateral movement of a vibrating tall component on a PCB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49880" y="1777567"/>
            <a:ext cx="108966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43200" y="1853767"/>
            <a:ext cx="1143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903220" y="1777567"/>
            <a:ext cx="1074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Laser </a:t>
            </a:r>
            <a:r>
              <a:rPr lang="en-US" sz="1000" dirty="0" err="1"/>
              <a:t>Vibrometer</a:t>
            </a:r>
            <a:endParaRPr lang="en-US" sz="10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68680" y="1968067"/>
            <a:ext cx="1752600" cy="228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20638" y="1449421"/>
            <a:ext cx="40564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capture full vibration response of tall low-mass components without having to rely on accelerometers</a:t>
            </a:r>
          </a:p>
          <a:p>
            <a:endParaRPr lang="en-US" dirty="0"/>
          </a:p>
          <a:p>
            <a:r>
              <a:rPr lang="en-US" dirty="0"/>
              <a:t>To create vibration specifications (sine response, random vibration, shock) for leaded capacitors in specific</a:t>
            </a:r>
          </a:p>
          <a:p>
            <a:endParaRPr lang="en-US" dirty="0"/>
          </a:p>
          <a:p>
            <a:r>
              <a:rPr lang="en-US" dirty="0"/>
              <a:t>Extend to leaded packages mounted on PCBs for vibration fatigue data </a:t>
            </a:r>
          </a:p>
        </p:txBody>
      </p:sp>
    </p:spTree>
    <p:extLst>
      <p:ext uri="{BB962C8B-B14F-4D97-AF65-F5344CB8AC3E}">
        <p14:creationId xmlns:p14="http://schemas.microsoft.com/office/powerpoint/2010/main" val="363098187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980" y="299112"/>
            <a:ext cx="7450520" cy="771152"/>
          </a:xfrm>
        </p:spPr>
        <p:txBody>
          <a:bodyPr/>
          <a:lstStyle/>
          <a:p>
            <a:pPr lvl="0"/>
            <a:r>
              <a:rPr lang="en-US" sz="2200" dirty="0"/>
              <a:t>Motivation for Leaded SMT Packages</a:t>
            </a:r>
            <a:endParaRPr lang="en-US" sz="2200" b="0" dirty="0"/>
          </a:p>
        </p:txBody>
      </p:sp>
      <p:pic>
        <p:nvPicPr>
          <p:cNvPr id="1026" name="Picture 2" descr="Fig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35" y="1279086"/>
            <a:ext cx="3570905" cy="255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2240" y="1104210"/>
            <a:ext cx="42120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an optical line-of-sight method (laser </a:t>
            </a:r>
            <a:r>
              <a:rPr lang="en-US" dirty="0" err="1"/>
              <a:t>vibrometer</a:t>
            </a:r>
            <a:r>
              <a:rPr lang="en-US" dirty="0"/>
              <a:t>) to directly measure movement on top of package.</a:t>
            </a:r>
          </a:p>
          <a:p>
            <a:endParaRPr lang="en-US" dirty="0"/>
          </a:p>
          <a:p>
            <a:r>
              <a:rPr lang="en-US" dirty="0"/>
              <a:t>Run quick tests to assess fatigue life as a function of imposed displacement. </a:t>
            </a:r>
          </a:p>
          <a:p>
            <a:endParaRPr lang="en-US" dirty="0"/>
          </a:p>
          <a:p>
            <a:r>
              <a:rPr lang="en-US" dirty="0"/>
              <a:t>Use the results to provide PASS/FAIL criteria for acceptable PCB movement below such packages for life. </a:t>
            </a:r>
          </a:p>
          <a:p>
            <a:endParaRPr lang="en-US" dirty="0"/>
          </a:p>
          <a:p>
            <a:r>
              <a:rPr lang="en-US" dirty="0"/>
              <a:t>For liquid-cooling applications, movement may be imposed on package body directly.</a:t>
            </a:r>
          </a:p>
        </p:txBody>
      </p:sp>
    </p:spTree>
    <p:extLst>
      <p:ext uri="{BB962C8B-B14F-4D97-AF65-F5344CB8AC3E}">
        <p14:creationId xmlns:p14="http://schemas.microsoft.com/office/powerpoint/2010/main" val="30369383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86980" y="299112"/>
            <a:ext cx="6858000" cy="621792"/>
          </a:xfrm>
        </p:spPr>
        <p:txBody>
          <a:bodyPr/>
          <a:lstStyle/>
          <a:p>
            <a:r>
              <a:rPr lang="en-US" sz="2200" dirty="0"/>
              <a:t>Description of Technique</a:t>
            </a:r>
            <a:br>
              <a:rPr lang="en-US" sz="2200" dirty="0"/>
            </a:br>
            <a:r>
              <a:rPr lang="en-US" sz="2200" dirty="0"/>
              <a:t>Resonant Beam Structure</a:t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2050" name="Picture 2" descr="Fi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104"/>
            <a:ext cx="7172632" cy="262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7710" y="1614030"/>
            <a:ext cx="3362932" cy="2522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980" y="3907680"/>
            <a:ext cx="52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Central clamp restricts leads, so the laser point captures relative motion of package body to leads.</a:t>
            </a:r>
          </a:p>
        </p:txBody>
      </p:sp>
    </p:spTree>
    <p:extLst>
      <p:ext uri="{BB962C8B-B14F-4D97-AF65-F5344CB8AC3E}">
        <p14:creationId xmlns:p14="http://schemas.microsoft.com/office/powerpoint/2010/main" val="77878203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980" y="299112"/>
            <a:ext cx="7704520" cy="771152"/>
          </a:xfrm>
        </p:spPr>
        <p:txBody>
          <a:bodyPr/>
          <a:lstStyle/>
          <a:p>
            <a:pPr lvl="0"/>
            <a:r>
              <a:rPr lang="en-US" sz="2200" dirty="0"/>
              <a:t>Experimental Setup</a:t>
            </a:r>
            <a:endParaRPr lang="en-US" sz="2200" b="0" dirty="0"/>
          </a:p>
        </p:txBody>
      </p:sp>
      <p:pic>
        <p:nvPicPr>
          <p:cNvPr id="3074" name="Picture 2" descr="set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607" y="1746013"/>
            <a:ext cx="5717632" cy="269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43437" y="1337354"/>
            <a:ext cx="5143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144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86980" y="299112"/>
            <a:ext cx="6858000" cy="621792"/>
          </a:xfrm>
        </p:spPr>
        <p:txBody>
          <a:bodyPr/>
          <a:lstStyle/>
          <a:p>
            <a:r>
              <a:rPr lang="en-US" sz="2200" dirty="0"/>
              <a:t>Dwell at Resonance to Amplify Imposed Displacement</a:t>
            </a:r>
          </a:p>
        </p:txBody>
      </p:sp>
      <p:pic>
        <p:nvPicPr>
          <p:cNvPr id="4098" name="Picture 2" descr="reso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9" y="1658465"/>
            <a:ext cx="4724661" cy="26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12860" y="1658465"/>
            <a:ext cx="3297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Seek the resonant point of the beam fixture to maximize amplification, then dwell for the desired duration (number of cycles of fatigue).</a:t>
            </a:r>
          </a:p>
          <a:p>
            <a:endParaRPr lang="en-US" dirty="0"/>
          </a:p>
          <a:p>
            <a:r>
              <a:rPr lang="en-US" dirty="0"/>
              <a:t>Generate over 1 million fatigue cycles in less than an hour </a:t>
            </a:r>
          </a:p>
        </p:txBody>
      </p:sp>
    </p:spTree>
    <p:extLst>
      <p:ext uri="{BB962C8B-B14F-4D97-AF65-F5344CB8AC3E}">
        <p14:creationId xmlns:p14="http://schemas.microsoft.com/office/powerpoint/2010/main" val="45014394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86980" y="299112"/>
            <a:ext cx="6858000" cy="621792"/>
          </a:xfrm>
        </p:spPr>
        <p:txBody>
          <a:bodyPr/>
          <a:lstStyle/>
          <a:p>
            <a:r>
              <a:rPr lang="en-US" sz="2200" dirty="0"/>
              <a:t>Results for Leaded Package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46920" y="937136"/>
            <a:ext cx="29961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results were used to drive the max. acceptable displacement magnitude for different applications.</a:t>
            </a:r>
          </a:p>
          <a:p>
            <a:endParaRPr lang="en-US" dirty="0"/>
          </a:p>
          <a:p>
            <a:r>
              <a:rPr lang="en-US" dirty="0"/>
              <a:t>Design modifications (Options 1-3) refer to </a:t>
            </a:r>
            <a:r>
              <a:rPr lang="en-US" dirty="0" err="1"/>
              <a:t>leadframe</a:t>
            </a:r>
            <a:r>
              <a:rPr lang="en-US" dirty="0"/>
              <a:t> and lead geometries</a:t>
            </a:r>
          </a:p>
          <a:p>
            <a:endParaRPr lang="en-US" dirty="0"/>
          </a:p>
          <a:p>
            <a:r>
              <a:rPr lang="en-US" dirty="0"/>
              <a:t>Ex: 0.15 mm for 1 million cycles at 350 Hz is an acceptable imposed movement</a:t>
            </a:r>
          </a:p>
        </p:txBody>
      </p:sp>
      <p:pic>
        <p:nvPicPr>
          <p:cNvPr id="5122" name="Picture 2" descr="fatigue-f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04" y="1108727"/>
            <a:ext cx="4576964" cy="334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1523" y="4630455"/>
            <a:ext cx="363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D-N curve instead of an S-N curve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830" y="2431915"/>
            <a:ext cx="33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7507" y="4355987"/>
            <a:ext cx="33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81200182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017" y="346972"/>
            <a:ext cx="772376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 hangingPunct="0">
              <a:spcBef>
                <a:spcPts val="1200"/>
              </a:spcBef>
              <a:spcAft>
                <a:spcPts val="0"/>
              </a:spcAft>
            </a:pPr>
            <a:r>
              <a:rPr lang="en-US" b="1" kern="700" cap="al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marL="0" marR="0" algn="just" hangingPunct="0">
              <a:spcBef>
                <a:spcPts val="1200"/>
              </a:spcBef>
              <a:spcAft>
                <a:spcPts val="0"/>
              </a:spcAft>
            </a:pPr>
            <a:endParaRPr lang="en-US" b="1" kern="700" cap="all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228600" algn="just" hangingPunct="0">
              <a:spcBef>
                <a:spcPts val="0"/>
              </a:spcBef>
              <a:spcAft>
                <a:spcPts val="0"/>
              </a:spcAft>
            </a:pPr>
            <a:r>
              <a:rPr lang="en-US" kern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Li, R., “</a:t>
            </a:r>
            <a:r>
              <a:rPr lang="en-US" i="1" kern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Methodology for Fatigue Prediction of Electronic Components under Random Vibration Load</a:t>
            </a:r>
            <a:r>
              <a:rPr lang="en-US" kern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,” ASME Journal of Electronic Packaging, Vol. 123, Dec. 2001, p. 394 – 400</a:t>
            </a:r>
          </a:p>
          <a:p>
            <a:pPr marL="0" marR="0" indent="228600" algn="just" hangingPunct="0">
              <a:spcBef>
                <a:spcPts val="0"/>
              </a:spcBef>
              <a:spcAft>
                <a:spcPts val="0"/>
              </a:spcAft>
            </a:pPr>
            <a:r>
              <a:rPr lang="en-US" kern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Irvine, T., “</a:t>
            </a:r>
            <a:r>
              <a:rPr lang="en-US" i="1" kern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Extending Steinberg’s Fatigue Analysis of Electronics Equipment Methodology to a Full Relative Displacement vs. Cycles Curve,” </a:t>
            </a:r>
            <a:r>
              <a:rPr lang="en-US" kern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VibrationData.com, Feb. 2013</a:t>
            </a:r>
          </a:p>
          <a:p>
            <a:pPr marL="0" marR="0" indent="228600" algn="just" hangingPunct="0">
              <a:spcBef>
                <a:spcPts val="0"/>
              </a:spcBef>
              <a:spcAft>
                <a:spcPts val="0"/>
              </a:spcAft>
            </a:pPr>
            <a:r>
              <a:rPr lang="en-US" kern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Steinberg, D., “</a:t>
            </a:r>
            <a:r>
              <a:rPr lang="en-US" i="1" kern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Vibration Analysis for Electronic Equipment</a:t>
            </a:r>
            <a:r>
              <a:rPr lang="en-US" kern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,” 2</a:t>
            </a:r>
            <a:r>
              <a:rPr lang="en-US" kern="7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nd</a:t>
            </a:r>
            <a:r>
              <a:rPr lang="en-US" kern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Edition, Wiley </a:t>
            </a:r>
            <a:r>
              <a:rPr lang="en-US" kern="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InterScience</a:t>
            </a:r>
            <a:r>
              <a:rPr lang="en-US" kern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1988</a:t>
            </a:r>
          </a:p>
          <a:p>
            <a:pPr marL="342900" marR="0" indent="-342900" algn="just" hangingPunct="0"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kern="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ASME IMECE Paper </a:t>
            </a:r>
          </a:p>
          <a:p>
            <a:pPr marL="342900" marR="0" indent="-342900" algn="just" hangingPunct="0">
              <a:spcBef>
                <a:spcPts val="0"/>
              </a:spcBef>
              <a:spcAft>
                <a:spcPts val="0"/>
              </a:spcAft>
              <a:buAutoNum type="arabicPeriod" startAt="4"/>
            </a:pPr>
            <a:endParaRPr lang="en-US" kern="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 algn="just" hangingPunct="0"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US" kern="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Polytec</a:t>
            </a:r>
            <a:r>
              <a:rPr lang="en-US" kern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Laser </a:t>
            </a:r>
            <a:r>
              <a:rPr lang="en-US" kern="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Vibrometers</a:t>
            </a:r>
            <a:endParaRPr lang="en-US" kern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8408"/>
              </p:ext>
            </p:extLst>
          </p:nvPr>
        </p:nvGraphicFramePr>
        <p:xfrm>
          <a:off x="3463046" y="3235967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showAsIcon="1" r:id="rId3" imgW="914400" imgH="714240" progId="AcroExch.Document.11">
                  <p:embed/>
                </p:oleObj>
              </mc:Choice>
              <mc:Fallback>
                <p:oleObj name="Acrobat Document" showAsIcon="1" r:id="rId3" imgW="914400" imgH="7142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3046" y="3235967"/>
                        <a:ext cx="9144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438571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980" y="299112"/>
            <a:ext cx="7450520" cy="771152"/>
          </a:xfrm>
        </p:spPr>
        <p:txBody>
          <a:bodyPr/>
          <a:lstStyle/>
          <a:p>
            <a:pPr lvl="0"/>
            <a:r>
              <a:rPr lang="en-US" sz="2200" dirty="0"/>
              <a:t>Additional Areas to Showcase</a:t>
            </a:r>
            <a:endParaRPr lang="en-US" sz="22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200252" y="742295"/>
            <a:ext cx="86516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Executive Leadership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Product Development of a Low Cost Inverter with new technologies (potting, plastic enclosure)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Launch of 4 Industrial Equipment Thermal Spray products, with electro-mechanical system complexity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Weight Optimization for Rigid Plastic Containers using simulation (blow molding, performance modeling)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Technical Complexity</a:t>
            </a:r>
          </a:p>
          <a:p>
            <a:pPr lvl="1"/>
            <a:endParaRPr lang="en-US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Double-Decker Automotive Battery Pack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Selection of Rubber Mounts to handle low temperature performance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Mitigation of Thermal Pad movement in vibration by breaking pad up into 2 or more pieces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Selection of </a:t>
            </a:r>
            <a:r>
              <a:rPr lang="en-US" sz="1400" dirty="0" err="1"/>
              <a:t>Amodel</a:t>
            </a:r>
            <a:r>
              <a:rPr lang="en-US" sz="1400" dirty="0"/>
              <a:t> PPA as the Plastic of Choice for all Powertrain Controllers for Delphi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Minimization of movement of connector pins due to Temperature Cycling by a) selection of low CTE material and b) optimizing injection gate location to reduce CTE induced solder fatigue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Shell Buckling for Rigid Plastic Containers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Viscoelastic and </a:t>
            </a:r>
            <a:r>
              <a:rPr lang="en-US" sz="1400" dirty="0" err="1"/>
              <a:t>Viscoplastic</a:t>
            </a:r>
            <a:r>
              <a:rPr lang="en-US" sz="1400" dirty="0"/>
              <a:t> Deformation causing dents with time and temperature</a:t>
            </a:r>
          </a:p>
        </p:txBody>
      </p:sp>
    </p:spTree>
    <p:extLst>
      <p:ext uri="{BB962C8B-B14F-4D97-AF65-F5344CB8AC3E}">
        <p14:creationId xmlns:p14="http://schemas.microsoft.com/office/powerpoint/2010/main" val="318472750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980" y="299112"/>
            <a:ext cx="7450520" cy="771152"/>
          </a:xfrm>
        </p:spPr>
        <p:txBody>
          <a:bodyPr/>
          <a:lstStyle/>
          <a:p>
            <a:pPr lvl="0"/>
            <a:r>
              <a:rPr lang="en-US" sz="2200" dirty="0"/>
              <a:t>Designing with Suppliers and Partners</a:t>
            </a:r>
            <a:br>
              <a:rPr lang="en-US" sz="2200" dirty="0"/>
            </a:br>
            <a:r>
              <a:rPr lang="en-US" sz="2200" dirty="0"/>
              <a:t>	Some Examples</a:t>
            </a:r>
            <a:endParaRPr lang="en-US" sz="22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209393" y="1089514"/>
            <a:ext cx="822619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Rockwell Automation	Digital Enterprise Transformation and Machine Learning incorporation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Siemens 		PLC industrial controls and automation, Digital Enterprise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CCAM 		Acoustics Monitoring in Thermal Spray Equipment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Hofstra 		Machine Learning, Vibration and Controls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Flextronics 	Battery Enclosure Design, Development and Manufacturing in Guadalajara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Dow Corning 	Silicone Potting Formulation, Properties Characterization, Flow Optimization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Foxconn		Die Cast and Plastics DFM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Epcos</a:t>
            </a:r>
            <a:r>
              <a:rPr lang="en-US" sz="1400" dirty="0"/>
              <a:t>		E-Caps for Vibration Performance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Purdue University	Thermal Interface Material (TIM) research</a:t>
            </a:r>
          </a:p>
        </p:txBody>
      </p:sp>
    </p:spTree>
    <p:extLst>
      <p:ext uri="{BB962C8B-B14F-4D97-AF65-F5344CB8AC3E}">
        <p14:creationId xmlns:p14="http://schemas.microsoft.com/office/powerpoint/2010/main" val="31287573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86980" y="299112"/>
            <a:ext cx="6858000" cy="621792"/>
          </a:xfrm>
        </p:spPr>
        <p:txBody>
          <a:bodyPr/>
          <a:lstStyle/>
          <a:p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endParaRPr lang="en-US" sz="2200" dirty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386356" y="135709"/>
            <a:ext cx="2291389" cy="74294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Education and Career Trajectory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 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0603" y="1068729"/>
            <a:ext cx="80591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Education  		Indian Institute of Technology, Madras 	</a:t>
            </a:r>
          </a:p>
          <a:p>
            <a:r>
              <a:rPr lang="en-US" sz="1400" dirty="0"/>
              <a:t>		The Ohio State University</a:t>
            </a:r>
          </a:p>
          <a:p>
            <a:endParaRPr lang="en-US" sz="1400" dirty="0"/>
          </a:p>
          <a:p>
            <a:r>
              <a:rPr lang="en-US" sz="1400" dirty="0"/>
              <a:t>Career		Battelle 		Fracture Mechanics for Nuclear Piping</a:t>
            </a:r>
          </a:p>
          <a:p>
            <a:r>
              <a:rPr lang="en-US" sz="1400" dirty="0"/>
              <a:t>		GM Delco Electronics 		Electronics Packaging</a:t>
            </a:r>
          </a:p>
          <a:p>
            <a:r>
              <a:rPr lang="en-US" sz="1400" dirty="0"/>
              <a:t>		Delphi Automotive Systems 	Electronics Products</a:t>
            </a:r>
          </a:p>
          <a:p>
            <a:r>
              <a:rPr lang="en-US" sz="1400" dirty="0"/>
              <a:t>		Enphase Energy 		Solar Microinverters</a:t>
            </a:r>
          </a:p>
          <a:p>
            <a:r>
              <a:rPr lang="en-US" sz="1400" dirty="0"/>
              <a:t>		Oerlikon  			Thermal Spray Equipment</a:t>
            </a:r>
          </a:p>
          <a:p>
            <a:r>
              <a:rPr lang="en-US" sz="1400" dirty="0"/>
              <a:t>		Graham Packaging 		Rigid Plastic Containers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400" dirty="0"/>
              <a:t>Trajectory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57" y="507182"/>
            <a:ext cx="822813" cy="822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10" y="503922"/>
            <a:ext cx="878864" cy="878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1368475"/>
            <a:ext cx="523875" cy="523875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7664315"/>
              </p:ext>
            </p:extLst>
          </p:nvPr>
        </p:nvGraphicFramePr>
        <p:xfrm>
          <a:off x="1773350" y="3024554"/>
          <a:ext cx="4528038" cy="2118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13" y="2627432"/>
            <a:ext cx="729761" cy="729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76" y="1819008"/>
            <a:ext cx="844098" cy="8440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5EBBF0-9D3C-44CA-B193-CECFBBF8AA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5621" y="3194062"/>
            <a:ext cx="1733110" cy="5549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EA1BE7-B68C-4F74-AA7E-D7754869DD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44980" y="3773907"/>
            <a:ext cx="924054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000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86980" y="299112"/>
            <a:ext cx="6858000" cy="621792"/>
          </a:xfrm>
        </p:spPr>
        <p:txBody>
          <a:bodyPr/>
          <a:lstStyle/>
          <a:p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endParaRPr lang="en-US" sz="2200" dirty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627656" y="276809"/>
            <a:ext cx="5690594" cy="74294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Industries and Products – Electronics Packaging and Automotive Electronics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 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 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53431942"/>
              </p:ext>
            </p:extLst>
          </p:nvPr>
        </p:nvGraphicFramePr>
        <p:xfrm>
          <a:off x="1251439" y="1019756"/>
          <a:ext cx="6371492" cy="4097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813246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86980" y="299112"/>
            <a:ext cx="6858000" cy="621792"/>
          </a:xfrm>
        </p:spPr>
        <p:txBody>
          <a:bodyPr/>
          <a:lstStyle/>
          <a:p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endParaRPr lang="en-US" sz="2200" dirty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627656" y="276809"/>
            <a:ext cx="5690594" cy="74294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Industries and Products – Industrial Equipment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 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 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21616254"/>
              </p:ext>
            </p:extLst>
          </p:nvPr>
        </p:nvGraphicFramePr>
        <p:xfrm>
          <a:off x="1251439" y="1019756"/>
          <a:ext cx="6371492" cy="4097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08398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996" y="2163081"/>
            <a:ext cx="7450520" cy="771152"/>
          </a:xfrm>
        </p:spPr>
        <p:txBody>
          <a:bodyPr/>
          <a:lstStyle/>
          <a:p>
            <a:pPr lvl="0" algn="ctr"/>
            <a:r>
              <a:rPr lang="en-US" sz="2200" b="0" dirty="0"/>
              <a:t>Portfolio of Targeted Contributions</a:t>
            </a:r>
            <a:br>
              <a:rPr lang="en-US" sz="2200" b="0" dirty="0"/>
            </a:br>
            <a:br>
              <a:rPr lang="en-US" sz="2200" b="0" dirty="0"/>
            </a:br>
            <a:br>
              <a:rPr lang="en-US" sz="2200" b="0" dirty="0"/>
            </a:b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21813715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980" y="299112"/>
            <a:ext cx="7450520" cy="771152"/>
          </a:xfrm>
        </p:spPr>
        <p:txBody>
          <a:bodyPr/>
          <a:lstStyle/>
          <a:p>
            <a:pPr lvl="0"/>
            <a:r>
              <a:rPr lang="en-US" sz="2200" dirty="0"/>
              <a:t>Design for Reliability (Vibration)</a:t>
            </a:r>
            <a:endParaRPr lang="en-US" sz="22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460603" y="1068729"/>
            <a:ext cx="805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</a:p>
          <a:p>
            <a:r>
              <a:rPr lang="en-US" dirty="0"/>
              <a:t>			</a:t>
            </a:r>
          </a:p>
        </p:txBody>
      </p:sp>
      <p:pic>
        <p:nvPicPr>
          <p:cNvPr id="5" name="Picture 2" descr="Fig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15" y="803311"/>
            <a:ext cx="2618670" cy="18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atigue-fi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874" y="544712"/>
            <a:ext cx="3398186" cy="248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2264" y="1539717"/>
            <a:ext cx="21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4558" y="2956003"/>
            <a:ext cx="21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7538" y="1391894"/>
            <a:ext cx="158261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Component</a:t>
            </a:r>
          </a:p>
          <a:p>
            <a:r>
              <a:rPr lang="en-US" dirty="0"/>
              <a:t>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538" y="3742370"/>
            <a:ext cx="158261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System Level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63" y="2675964"/>
            <a:ext cx="3097121" cy="237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757" y="3301494"/>
            <a:ext cx="2608621" cy="200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19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980" y="299112"/>
            <a:ext cx="7450520" cy="771152"/>
          </a:xfrm>
        </p:spPr>
        <p:txBody>
          <a:bodyPr/>
          <a:lstStyle/>
          <a:p>
            <a:pPr lvl="0"/>
            <a:r>
              <a:rPr lang="en-US" sz="2200" dirty="0"/>
              <a:t>Design for Reliability (Thermal)</a:t>
            </a:r>
            <a:endParaRPr lang="en-US" sz="22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460603" y="1068729"/>
            <a:ext cx="805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</a:p>
          <a:p>
            <a:r>
              <a:rPr lang="en-US" dirty="0"/>
              <a:t>		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338" y="1274856"/>
            <a:ext cx="158261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Component</a:t>
            </a:r>
          </a:p>
          <a:p>
            <a:r>
              <a:rPr lang="en-US" dirty="0"/>
              <a:t>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38" y="3654447"/>
            <a:ext cx="158261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System Level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85" y="961237"/>
            <a:ext cx="2299555" cy="95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30" y="2009417"/>
            <a:ext cx="1110761" cy="85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323" y="1012389"/>
            <a:ext cx="2613514" cy="205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42" y="791314"/>
            <a:ext cx="2693743" cy="206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32085" y="1825578"/>
            <a:ext cx="905607" cy="6001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i="1" dirty="0"/>
              <a:t>Solder Voids under a Critical IGBT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89" y="3231824"/>
            <a:ext cx="3306220" cy="158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646985" y="3231824"/>
            <a:ext cx="1547446" cy="791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761285" y="3627801"/>
            <a:ext cx="659423" cy="32873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471813" y="3231824"/>
            <a:ext cx="712178" cy="39597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17223" y="4077070"/>
            <a:ext cx="30069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Channels under IGBT of Power Inverter to mitigate Thermal Interface Material </a:t>
            </a:r>
            <a:r>
              <a:rPr lang="en-US" sz="1400" i="1" dirty="0" err="1"/>
              <a:t>Pumpout</a:t>
            </a:r>
            <a:r>
              <a:rPr lang="en-US" sz="1400" i="1" dirty="0"/>
              <a:t> with Temp Cycling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6708530" y="3307637"/>
            <a:ext cx="1475461" cy="64890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82947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980" y="299112"/>
            <a:ext cx="7450520" cy="771152"/>
          </a:xfrm>
        </p:spPr>
        <p:txBody>
          <a:bodyPr/>
          <a:lstStyle/>
          <a:p>
            <a:pPr lvl="0"/>
            <a:r>
              <a:rPr lang="en-US" sz="2200" dirty="0"/>
              <a:t>Design for Cost</a:t>
            </a:r>
            <a:endParaRPr lang="en-US" sz="22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460603" y="1068729"/>
            <a:ext cx="805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</a:p>
          <a:p>
            <a:r>
              <a:rPr lang="en-US" dirty="0"/>
              <a:t>			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07419967"/>
              </p:ext>
            </p:extLst>
          </p:nvPr>
        </p:nvGraphicFramePr>
        <p:xfrm>
          <a:off x="1523999" y="539750"/>
          <a:ext cx="6907823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015" y="745886"/>
            <a:ext cx="2042151" cy="64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77708" y="4550060"/>
            <a:ext cx="2110153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TEAM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85513033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980" y="299112"/>
            <a:ext cx="7450520" cy="771152"/>
          </a:xfrm>
        </p:spPr>
        <p:txBody>
          <a:bodyPr/>
          <a:lstStyle/>
          <a:p>
            <a:pPr lvl="0"/>
            <a:r>
              <a:rPr lang="en-US" sz="2200" dirty="0"/>
              <a:t>Design for Manufacturability (</a:t>
            </a:r>
            <a:r>
              <a:rPr lang="en-US" sz="1800" i="1" dirty="0"/>
              <a:t>some examples</a:t>
            </a:r>
            <a:r>
              <a:rPr lang="en-US" sz="2200" dirty="0"/>
              <a:t>)</a:t>
            </a:r>
            <a:endParaRPr lang="en-US" sz="22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460602" y="1068729"/>
            <a:ext cx="822619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Inverter </a:t>
            </a:r>
          </a:p>
          <a:p>
            <a:pPr lvl="1"/>
            <a:r>
              <a:rPr lang="en-US" sz="1200" dirty="0"/>
              <a:t>Existing Scheme: 		Potting horizontal fill with “duckbill and stovepipe” features to fill and vent</a:t>
            </a:r>
          </a:p>
          <a:p>
            <a:pPr lvl="1"/>
            <a:r>
              <a:rPr lang="en-US" sz="1200" dirty="0"/>
              <a:t>Implemented New Scheme: 	Potting vertical fill through Connector Plate eliminates duckbill and stovepipe, 			increases throughput and improves reliability (no stickers needed to seal vent)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/>
              <a:t>   Conformal Coating of a PCB	</a:t>
            </a:r>
            <a:r>
              <a:rPr lang="en-US" sz="1200" dirty="0" err="1"/>
              <a:t>Spacings</a:t>
            </a:r>
            <a:r>
              <a:rPr lang="en-US" sz="1200" dirty="0"/>
              <a:t> between tall components on a PCBA must allow nozzle to spray </a:t>
            </a:r>
          </a:p>
          <a:p>
            <a:pPr lvl="6"/>
            <a:r>
              <a:rPr lang="en-US" sz="1200" dirty="0"/>
              <a:t>Dip vs Spray processes (ease of use, throughput, capital cost) favor Spray Process for High Volume applications</a:t>
            </a:r>
          </a:p>
          <a:p>
            <a:pPr marL="2914650" lvl="6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/>
              <a:t>   Solder Voids for Joint Reliability 	Guideline to GM that 50% ligament size at end of Thermal Cycling is acceptable</a:t>
            </a:r>
          </a:p>
          <a:p>
            <a:r>
              <a:rPr lang="en-US" sz="1200" dirty="0"/>
              <a:t>			This allows solder reflow process inspection to not discard parts with observed voids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     </a:t>
            </a:r>
            <a:r>
              <a:rPr lang="en-US" sz="1200" dirty="0" err="1"/>
              <a:t>Wirebond</a:t>
            </a:r>
            <a:r>
              <a:rPr lang="en-US" sz="1200" dirty="0"/>
              <a:t> Geometry  		Resolve compromise between CTE mismatch based system movement at the bond 			bases and Vibration Performance if bond is made more flexible</a:t>
            </a:r>
          </a:p>
          <a:p>
            <a:r>
              <a:rPr lang="en-US" sz="1200" dirty="0"/>
              <a:t>			Choose optimum bond loop configuration</a:t>
            </a:r>
          </a:p>
          <a:p>
            <a:endParaRPr lang="en-US" sz="1200" dirty="0"/>
          </a:p>
          <a:p>
            <a:r>
              <a:rPr lang="en-US" sz="1200" dirty="0"/>
              <a:t>				</a:t>
            </a:r>
            <a:r>
              <a:rPr lang="en-US" sz="1200" u="sng" dirty="0"/>
              <a:t>Implemented Solution </a:t>
            </a:r>
          </a:p>
          <a:p>
            <a:r>
              <a:rPr lang="en-US" sz="1200" dirty="0"/>
              <a:t>			Loop height and bend radii optimized with existing </a:t>
            </a:r>
            <a:r>
              <a:rPr lang="en-US" sz="1200" dirty="0" err="1"/>
              <a:t>wirebond</a:t>
            </a:r>
            <a:r>
              <a:rPr lang="en-US" sz="1200" dirty="0"/>
              <a:t> equipment travel path</a:t>
            </a:r>
            <a:endParaRPr lang="en-US" dirty="0"/>
          </a:p>
          <a:p>
            <a:r>
              <a:rPr lang="en-US" sz="1200" dirty="0"/>
              <a:t>			Stay with Aluminum </a:t>
            </a:r>
            <a:r>
              <a:rPr lang="en-US" sz="1200" dirty="0" err="1"/>
              <a:t>wirebond</a:t>
            </a:r>
            <a:r>
              <a:rPr lang="en-US" sz="1200" dirty="0"/>
              <a:t> (not Copper) for continuity with existing processes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0" y="3544356"/>
            <a:ext cx="3130762" cy="152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6601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nphase_SKO_2015_Template_FIN">
  <a:themeElements>
    <a:clrScheme name="Enphase 2">
      <a:dk1>
        <a:srgbClr val="000000"/>
      </a:dk1>
      <a:lt1>
        <a:srgbClr val="FFFFFF"/>
      </a:lt1>
      <a:dk2>
        <a:srgbClr val="F37321"/>
      </a:dk2>
      <a:lt2>
        <a:srgbClr val="E4E4E4"/>
      </a:lt2>
      <a:accent1>
        <a:srgbClr val="00B6DE"/>
      </a:accent1>
      <a:accent2>
        <a:srgbClr val="9DB93B"/>
      </a:accent2>
      <a:accent3>
        <a:srgbClr val="003974"/>
      </a:accent3>
      <a:accent4>
        <a:srgbClr val="606060"/>
      </a:accent4>
      <a:accent5>
        <a:srgbClr val="FFC900"/>
      </a:accent5>
      <a:accent6>
        <a:srgbClr val="F37321"/>
      </a:accent6>
      <a:hlink>
        <a:srgbClr val="003974"/>
      </a:hlink>
      <a:folHlink>
        <a:srgbClr val="00B6D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phase_SKO_2015_Template_FIN_2">
  <a:themeElements>
    <a:clrScheme name="Enphase 2">
      <a:dk1>
        <a:srgbClr val="000000"/>
      </a:dk1>
      <a:lt1>
        <a:srgbClr val="FFFFFF"/>
      </a:lt1>
      <a:dk2>
        <a:srgbClr val="F37321"/>
      </a:dk2>
      <a:lt2>
        <a:srgbClr val="E4E4E4"/>
      </a:lt2>
      <a:accent1>
        <a:srgbClr val="00B6DE"/>
      </a:accent1>
      <a:accent2>
        <a:srgbClr val="9DB93B"/>
      </a:accent2>
      <a:accent3>
        <a:srgbClr val="003974"/>
      </a:accent3>
      <a:accent4>
        <a:srgbClr val="606060"/>
      </a:accent4>
      <a:accent5>
        <a:srgbClr val="FFC900"/>
      </a:accent5>
      <a:accent6>
        <a:srgbClr val="F37321"/>
      </a:accent6>
      <a:hlink>
        <a:srgbClr val="003974"/>
      </a:hlink>
      <a:folHlink>
        <a:srgbClr val="00B6D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nphase 2">
    <a:dk1>
      <a:srgbClr val="000000"/>
    </a:dk1>
    <a:lt1>
      <a:srgbClr val="FFFFFF"/>
    </a:lt1>
    <a:dk2>
      <a:srgbClr val="F37321"/>
    </a:dk2>
    <a:lt2>
      <a:srgbClr val="E4E4E4"/>
    </a:lt2>
    <a:accent1>
      <a:srgbClr val="00B6DE"/>
    </a:accent1>
    <a:accent2>
      <a:srgbClr val="9DB93B"/>
    </a:accent2>
    <a:accent3>
      <a:srgbClr val="003974"/>
    </a:accent3>
    <a:accent4>
      <a:srgbClr val="606060"/>
    </a:accent4>
    <a:accent5>
      <a:srgbClr val="FFC900"/>
    </a:accent5>
    <a:accent6>
      <a:srgbClr val="F37321"/>
    </a:accent6>
    <a:hlink>
      <a:srgbClr val="003974"/>
    </a:hlink>
    <a:folHlink>
      <a:srgbClr val="00B6DE"/>
    </a:folHlink>
  </a:clrScheme>
</a:themeOverride>
</file>

<file path=ppt/theme/themeOverride2.xml><?xml version="1.0" encoding="utf-8"?>
<a:themeOverride xmlns:a="http://schemas.openxmlformats.org/drawingml/2006/main">
  <a:clrScheme name="Enphase 2">
    <a:dk1>
      <a:srgbClr val="000000"/>
    </a:dk1>
    <a:lt1>
      <a:srgbClr val="FFFFFF"/>
    </a:lt1>
    <a:dk2>
      <a:srgbClr val="F37321"/>
    </a:dk2>
    <a:lt2>
      <a:srgbClr val="E4E4E4"/>
    </a:lt2>
    <a:accent1>
      <a:srgbClr val="00B6DE"/>
    </a:accent1>
    <a:accent2>
      <a:srgbClr val="9DB93B"/>
    </a:accent2>
    <a:accent3>
      <a:srgbClr val="003974"/>
    </a:accent3>
    <a:accent4>
      <a:srgbClr val="606060"/>
    </a:accent4>
    <a:accent5>
      <a:srgbClr val="FFC900"/>
    </a:accent5>
    <a:accent6>
      <a:srgbClr val="F37321"/>
    </a:accent6>
    <a:hlink>
      <a:srgbClr val="003974"/>
    </a:hlink>
    <a:folHlink>
      <a:srgbClr val="00B6D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Enphase_SKO_2015_Template_FIN.potx</Template>
  <TotalTime>4474</TotalTime>
  <Words>1363</Words>
  <Application>Microsoft Office PowerPoint</Application>
  <PresentationFormat>On-screen Show (16:9)</PresentationFormat>
  <Paragraphs>225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Enphase_SKO_2015_Template_FIN</vt:lpstr>
      <vt:lpstr>Enphase_SKO_2015_Template_FIN_2</vt:lpstr>
      <vt:lpstr>Acrobat Document</vt:lpstr>
      <vt:lpstr>  Arvind Krishna </vt:lpstr>
      <vt:lpstr>     </vt:lpstr>
      <vt:lpstr>     </vt:lpstr>
      <vt:lpstr>     </vt:lpstr>
      <vt:lpstr>Portfolio of Targeted Contributions   </vt:lpstr>
      <vt:lpstr>Design for Reliability (Vibration)</vt:lpstr>
      <vt:lpstr>Design for Reliability (Thermal)</vt:lpstr>
      <vt:lpstr>Design for Cost</vt:lpstr>
      <vt:lpstr>Design for Manufacturability (some examples)</vt:lpstr>
      <vt:lpstr>An Example of Technological Novelty  Resonant Structure and  Vibrometer-Based Fatigue Testing for Leaded Electronic Packages  Pertinent and Targeted to Liquid Cooling Battery and Power Inverter Applications    </vt:lpstr>
      <vt:lpstr>Motivation for Vibrometer to Measure Movement</vt:lpstr>
      <vt:lpstr>Motivation for Leaded SMT Packages</vt:lpstr>
      <vt:lpstr>Description of Technique Resonant Beam Structure </vt:lpstr>
      <vt:lpstr>Experimental Setup</vt:lpstr>
      <vt:lpstr>Dwell at Resonance to Amplify Imposed Displacement</vt:lpstr>
      <vt:lpstr>Results for Leaded Package</vt:lpstr>
      <vt:lpstr>PowerPoint Presentation</vt:lpstr>
      <vt:lpstr>Additional Areas to Showcase</vt:lpstr>
      <vt:lpstr>Designing with Suppliers and Partners  Some Examples</vt:lpstr>
    </vt:vector>
  </TitlesOfParts>
  <Company>Enphase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Worldwide Sales Kickoff</dc:title>
  <dc:creator>Andrew Loesel</dc:creator>
  <cp:lastModifiedBy>Arvind Krishna</cp:lastModifiedBy>
  <cp:revision>201</cp:revision>
  <dcterms:created xsi:type="dcterms:W3CDTF">2015-02-21T14:45:07Z</dcterms:created>
  <dcterms:modified xsi:type="dcterms:W3CDTF">2020-05-06T14:02:04Z</dcterms:modified>
</cp:coreProperties>
</file>